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70" r:id="rId3"/>
    <p:sldId id="269" r:id="rId4"/>
    <p:sldId id="259" r:id="rId5"/>
    <p:sldId id="267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151E"/>
    <a:srgbClr val="7DCAFB"/>
    <a:srgbClr val="2F6C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Styl ciemny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Bez stylu, siatka tabeli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Styl jasny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Styl pośredni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Styl pośredni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Styl ciemny 1 — Ak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yl ciemny 1 — Ak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Styl ciemny 1 — Ak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33"/>
    <p:restoredTop sz="94672"/>
  </p:normalViewPr>
  <p:slideViewPr>
    <p:cSldViewPr snapToGrid="0" snapToObjects="1">
      <p:cViewPr varScale="1">
        <p:scale>
          <a:sx n="99" d="100"/>
          <a:sy n="99" d="100"/>
        </p:scale>
        <p:origin x="81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E7F59-713A-E248-ABA9-C247D95052CD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A7B7EB-25D3-5042-84BA-0A24170D834D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12114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A7B7EB-25D3-5042-84BA-0A24170D834D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59272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A7B7EB-25D3-5042-84BA-0A24170D834D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89536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7D40E40-5AD7-1DDB-BC90-54BF7B5084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A89C78C9-DCDE-526C-265F-A3E3B6F3B6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86A4FC0-BDBD-B0B9-DA44-26FBD3583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4C7B546-06E6-8782-8512-A3D1AC9E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EEECBC3-5F8B-A578-EF60-8664C92A5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55940817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1B598F0-7AD2-3734-AAF3-E86345875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53546C4-40CF-7F95-C9F7-B5B376E78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2739A23-8425-59FB-2491-4EF61A881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3D87EE0-C67C-A275-E7E0-1D69F63A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AA24393-ED40-6BC0-2272-56E16EA73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67884126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57E71CD7-CE80-E0B0-4317-5794EC5FC0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34141868-BA74-F19F-322F-D282D6F725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DD0B3F0-F25F-4DA6-5CCC-2DB852329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A5FB233-53F5-0AEB-9E38-64EA44B4E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D828FF9-1E1E-EBAE-FBD0-10E8636EB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83353947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E2B4BA6-A7AB-89BF-C3A9-EF40AFEA2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447D353-3C35-0E4B-4411-610DE6E52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4336AC0-DD61-E0B6-AA7A-96E2ECA5A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39BF1CF-2DD8-0C55-759D-BAC6CD868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7778426-95A3-C0C6-6764-D7885CCB1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180002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9BCED77-BCA5-120B-0B94-99D4AD04E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EA5CD16-7A5A-5638-42AF-B61B940BD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FFC5140-C6AD-6A56-A2FE-3CD0DFFC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C0F5CA7D-B356-2BC6-6480-361723359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0B96CC5-3CB2-806B-CE06-80DD785CC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454403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4176140-9C09-7DC8-2C74-1A51DBC1B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8786D1C-B996-B3A2-185F-7C1AFD7A00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DE2DBA43-7FCA-C25B-80BD-D84056E59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5185D91F-DDAD-5F19-12B4-B58E15850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A744FDC8-5B5C-4268-06A5-E1D6B791F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98B32F64-A493-41EF-9562-AB4E00E9C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3572319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2CABEE0-BC95-CB46-2B6E-92C98A8CE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AC69E41D-233B-591B-46A0-50D43D449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AD995985-ED44-B6E9-0D8B-7CA18017A3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3F4F56B5-647A-1BED-B642-8E1F582A7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E6BDDCAC-BA2A-3FED-ABC9-B2C06B94F3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1E56C3A8-038C-3BB4-ACD8-6831F3739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8B2933D8-1816-4880-923F-37B39F056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E15A930F-AA7D-6436-4A72-0DC03A30B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22207312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A90E04F-9F87-1B64-53D2-C9131161B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F195D8D-F364-209E-4CE8-1D36AF2C4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9377D9-6CC7-40E7-1912-D2A4341ED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8CE72465-1F37-3D84-C9B6-84FBAC62C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2595948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D66327CF-B825-4B98-3611-7C8E8F60B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FFE8CB4C-757A-8B1E-A7B9-5FC6CD2EE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DADF978F-442C-A942-5F81-3C4DCACB3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7153151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855DA5F-C09C-B227-5799-BEFAA1A28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B040EB2-DB7A-DF5F-2C11-8A9576641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F0D81CB1-8E7A-CA8C-0825-3F5D8AAD4D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A6C8AEA1-A973-8F1A-35B2-2B0827CB4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99E1B9CD-0C8F-650A-B4DE-2AE4BC76A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D73AD539-6CF2-902D-226A-E0C4C87EA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39093837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F106E44-AFAC-B783-2E10-48773DCD9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5B03779D-DB9E-7912-168B-CD4206CFAA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4E70090-0367-824E-512F-EB291991D6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C87E485-6EAC-625D-6BF6-CFF6DF849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4FEC26CC-9F4F-B0A1-BC32-F3F890CA6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08C80B57-C7EC-3930-5C92-B11D4E571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8446236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2C45E8A9-3634-29DF-786D-A93FABB8E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DD7A1B1E-C9CC-93BE-7823-424875FF83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93DB5FB-D9EC-310A-3D2A-CE20CC310D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7B394-B6A3-4A44-AE6A-E7D54A09610C}" type="datetimeFigureOut">
              <a:rPr lang="pl-PL" smtClean="0"/>
              <a:t>9.06.2022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4BBAA11-5A1F-35F9-EBA7-4F66A4D895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12F03A2-D499-11D9-86CE-AF3DF2EEEF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0DB42-1366-6743-A93B-FA3B7AAA5F1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34949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https://sectormaritimo.es/wp-content/uploads/2021/12/Illustration-of-the-Yara-Birkelands-electrical-propulsion-system-and-related-systems-1-scaled.jpg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https://www.kongsberg.com/contentassets/a6f65d6f2e494f20b3d44ded6cce8539/route-670x513.jpg?w=750&amp;quality=50&amp;format=jpg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6295E7F-EA66-480B-B001-C8BE7CD61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0040" y="4892040"/>
            <a:ext cx="11548872" cy="1645920"/>
          </a:xfrm>
          <a:prstGeom prst="rect">
            <a:avLst/>
          </a:prstGeom>
          <a:solidFill>
            <a:srgbClr val="262626"/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38E9263-F778-37E6-2E23-491B6F8F8F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686" y="5091762"/>
            <a:ext cx="7484787" cy="1264588"/>
          </a:xfr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anchor="ctr">
            <a:normAutofit/>
          </a:bodyPr>
          <a:lstStyle/>
          <a:p>
            <a:pPr algn="r"/>
            <a:r>
              <a:rPr lang="pl-PL" sz="4000" dirty="0">
                <a:solidFill>
                  <a:srgbClr val="FFFFFF"/>
                </a:solidFill>
              </a:rPr>
              <a:t>Wady i zalety łodzi elektrycznych na przykładzie </a:t>
            </a:r>
            <a:r>
              <a:rPr lang="pl-PL" sz="4000" i="1" dirty="0" err="1">
                <a:solidFill>
                  <a:srgbClr val="FFFFFF"/>
                </a:solidFill>
              </a:rPr>
              <a:t>Yara</a:t>
            </a:r>
            <a:r>
              <a:rPr lang="pl-PL" sz="4000" i="1" dirty="0">
                <a:solidFill>
                  <a:srgbClr val="FFFFFF"/>
                </a:solidFill>
              </a:rPr>
              <a:t> </a:t>
            </a:r>
            <a:r>
              <a:rPr lang="pl-PL" sz="4000" i="1" dirty="0" err="1">
                <a:solidFill>
                  <a:srgbClr val="FFFFFF"/>
                </a:solidFill>
              </a:rPr>
              <a:t>Birkeland</a:t>
            </a:r>
            <a:endParaRPr lang="pl-PL" sz="4000" i="1" dirty="0">
              <a:solidFill>
                <a:srgbClr val="FFFFFF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226DDA3B-C778-3F8A-F6C1-26CD5B690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02119" y="5091763"/>
            <a:ext cx="2871195" cy="1264587"/>
          </a:xfrm>
        </p:spPr>
        <p:txBody>
          <a:bodyPr anchor="ctr">
            <a:normAutofit/>
          </a:bodyPr>
          <a:lstStyle/>
          <a:p>
            <a:pPr algn="l"/>
            <a:r>
              <a:rPr lang="pl-PL" sz="2000" dirty="0">
                <a:solidFill>
                  <a:srgbClr val="FFC000"/>
                </a:solidFill>
              </a:rPr>
              <a:t>Kacper Borucki </a:t>
            </a:r>
          </a:p>
          <a:p>
            <a:pPr algn="l"/>
            <a:r>
              <a:rPr lang="pl-PL" sz="2000" dirty="0">
                <a:solidFill>
                  <a:srgbClr val="FFC000"/>
                </a:solidFill>
              </a:rPr>
              <a:t>Robert Leśniak</a:t>
            </a:r>
          </a:p>
        </p:txBody>
      </p:sp>
      <p:pic>
        <p:nvPicPr>
          <p:cNvPr id="11" name="Picture 2" descr="Obraz zawierający niebo, woda, zewnętrzne, łódź&#10;&#10;Opis wygenerowany automatycznie">
            <a:extLst>
              <a:ext uri="{FF2B5EF4-FFF2-40B4-BE49-F238E27FC236}">
                <a16:creationId xmlns:a16="http://schemas.microsoft.com/office/drawing/2014/main" id="{8B645B7F-2EED-595E-0922-FA7492A82F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34" r="-1" b="15548"/>
          <a:stretch/>
        </p:blipFill>
        <p:spPr bwMode="auto">
          <a:xfrm>
            <a:off x="320040" y="320040"/>
            <a:ext cx="11548872" cy="4462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0084546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ectangle 144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33C67BB4-7591-C54B-6834-42991961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025" y="503238"/>
            <a:ext cx="6553200" cy="36226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Yara – Logos Download">
            <a:extLst>
              <a:ext uri="{FF2B5EF4-FFF2-40B4-BE49-F238E27FC236}">
                <a16:creationId xmlns:a16="http://schemas.microsoft.com/office/drawing/2014/main" id="{2CFFF3FE-9C5A-2F8D-5711-B363CDDF5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025" y="4198938"/>
            <a:ext cx="2132013" cy="21637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Kongsberg Gruppen - Wikipedia">
            <a:extLst>
              <a:ext uri="{FF2B5EF4-FFF2-40B4-BE49-F238E27FC236}">
                <a16:creationId xmlns:a16="http://schemas.microsoft.com/office/drawing/2014/main" id="{8ABA57DB-CF3C-5B4B-3256-0047CBFAD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063" y="4198938"/>
            <a:ext cx="2282825" cy="21637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nova logo - Catch Solar">
            <a:extLst>
              <a:ext uri="{FF2B5EF4-FFF2-40B4-BE49-F238E27FC236}">
                <a16:creationId xmlns:a16="http://schemas.microsoft.com/office/drawing/2014/main" id="{30D6A9CA-41C0-E3D4-9AAB-8986E97B8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325" y="4198938"/>
            <a:ext cx="1993900" cy="10509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VARD, a Fincantieri company Logo Vector">
            <a:extLst>
              <a:ext uri="{FF2B5EF4-FFF2-40B4-BE49-F238E27FC236}">
                <a16:creationId xmlns:a16="http://schemas.microsoft.com/office/drawing/2014/main" id="{8AA72BFC-CD09-D06F-5298-F7442BE72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2325" y="5319713"/>
            <a:ext cx="1993900" cy="10429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C92B165D-BBBA-1642-0EBE-4929344B3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Firmy zaangażowane i koncepcja projektu</a:t>
            </a:r>
          </a:p>
        </p:txBody>
      </p:sp>
    </p:spTree>
    <p:extLst>
      <p:ext uri="{BB962C8B-B14F-4D97-AF65-F5344CB8AC3E}">
        <p14:creationId xmlns:p14="http://schemas.microsoft.com/office/powerpoint/2010/main" val="1848734025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8631298B-AA9D-A5B7-616E-4EE47C2F2B5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10222" b="-3"/>
          <a:stretch/>
        </p:blipFill>
        <p:spPr bwMode="auto">
          <a:xfrm>
            <a:off x="-1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97F039EC-741B-A603-0D55-61C7904B5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2752354" cy="2709275"/>
          </a:xfrm>
          <a:prstGeom prst="ellipse">
            <a:avLst/>
          </a:prstGeom>
          <a:solidFill>
            <a:srgbClr val="FFFFFF"/>
          </a:solidFill>
          <a:ln w="174625" cmpd="thinThick">
            <a:solidFill>
              <a:srgbClr val="FFFFFF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dirty="0" err="1">
                <a:solidFill>
                  <a:srgbClr val="262626"/>
                </a:solidFill>
              </a:rPr>
              <a:t>Gabaryty</a:t>
            </a:r>
            <a:endParaRPr lang="en-US" sz="2800" dirty="0">
              <a:solidFill>
                <a:srgbClr val="262626"/>
              </a:solidFill>
            </a:endParaRPr>
          </a:p>
        </p:txBody>
      </p:sp>
      <p:graphicFrame>
        <p:nvGraphicFramePr>
          <p:cNvPr id="14" name="Tabela 5">
            <a:extLst>
              <a:ext uri="{FF2B5EF4-FFF2-40B4-BE49-F238E27FC236}">
                <a16:creationId xmlns:a16="http://schemas.microsoft.com/office/drawing/2014/main" id="{BF667E4D-6B4D-1FFE-CAB8-57A32D4F2BF7}"/>
              </a:ext>
            </a:extLst>
          </p:cNvPr>
          <p:cNvGraphicFramePr>
            <a:graphicFrameLocks/>
          </p:cNvGraphicFramePr>
          <p:nvPr/>
        </p:nvGraphicFramePr>
        <p:xfrm>
          <a:off x="7219505" y="4839553"/>
          <a:ext cx="4972495" cy="20184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79927">
                  <a:extLst>
                    <a:ext uri="{9D8B030D-6E8A-4147-A177-3AD203B41FA5}">
                      <a16:colId xmlns:a16="http://schemas.microsoft.com/office/drawing/2014/main" val="706095154"/>
                    </a:ext>
                  </a:extLst>
                </a:gridCol>
                <a:gridCol w="1724641">
                  <a:extLst>
                    <a:ext uri="{9D8B030D-6E8A-4147-A177-3AD203B41FA5}">
                      <a16:colId xmlns:a16="http://schemas.microsoft.com/office/drawing/2014/main" val="1058849364"/>
                    </a:ext>
                  </a:extLst>
                </a:gridCol>
                <a:gridCol w="1867927">
                  <a:extLst>
                    <a:ext uri="{9D8B030D-6E8A-4147-A177-3AD203B41FA5}">
                      <a16:colId xmlns:a16="http://schemas.microsoft.com/office/drawing/2014/main" val="76909793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b="1" dirty="0">
                          <a:solidFill>
                            <a:schemeClr val="bg1"/>
                          </a:solidFill>
                          <a:effectLst/>
                        </a:rPr>
                        <a:t>MV </a:t>
                      </a:r>
                      <a:r>
                        <a:rPr lang="pl-PL" sz="1000" b="1" dirty="0" err="1">
                          <a:solidFill>
                            <a:schemeClr val="bg1"/>
                          </a:solidFill>
                          <a:effectLst/>
                        </a:rPr>
                        <a:t>Yara</a:t>
                      </a:r>
                      <a:r>
                        <a:rPr lang="pl-PL" sz="1000" b="1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pl-PL" sz="1000" b="1" dirty="0" err="1">
                          <a:solidFill>
                            <a:schemeClr val="bg1"/>
                          </a:solidFill>
                          <a:effectLst/>
                        </a:rPr>
                        <a:t>Birkeland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b="1" dirty="0">
                          <a:solidFill>
                            <a:schemeClr val="bg1"/>
                          </a:solidFill>
                          <a:effectLst/>
                        </a:rPr>
                        <a:t>RMS </a:t>
                      </a:r>
                      <a:r>
                        <a:rPr lang="pl-PL" sz="1000" b="1" dirty="0" err="1">
                          <a:solidFill>
                            <a:schemeClr val="bg1"/>
                          </a:solidFill>
                          <a:effectLst/>
                        </a:rPr>
                        <a:t>Titanic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4557175"/>
                  </a:ext>
                </a:extLst>
              </a:tr>
              <a:tr h="14747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b="1" dirty="0">
                          <a:solidFill>
                            <a:schemeClr val="bg1"/>
                          </a:solidFill>
                          <a:effectLst/>
                        </a:rPr>
                        <a:t>Długość całkowita</a:t>
                      </a:r>
                      <a:endParaRPr lang="pl-PL" sz="1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  <a:t>80 m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  <a:t>269 m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2802047"/>
                  </a:ext>
                </a:extLst>
              </a:tr>
              <a:tr h="14747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b="1" dirty="0">
                          <a:solidFill>
                            <a:schemeClr val="bg1"/>
                          </a:solidFill>
                          <a:effectLst/>
                        </a:rPr>
                        <a:t>Szerokość</a:t>
                      </a:r>
                      <a:endParaRPr lang="pl-PL" sz="1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  <a:t>15 m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>
                          <a:solidFill>
                            <a:schemeClr val="bg1"/>
                          </a:solidFill>
                          <a:effectLst/>
                        </a:rPr>
                        <a:t>28 m </a:t>
                      </a:r>
                      <a:endParaRPr lang="pl-PL" sz="1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8349384"/>
                  </a:ext>
                </a:extLst>
              </a:tr>
              <a:tr h="14747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b="1" dirty="0">
                          <a:solidFill>
                            <a:schemeClr val="bg1"/>
                          </a:solidFill>
                          <a:effectLst/>
                        </a:rPr>
                        <a:t>Głębokość</a:t>
                      </a:r>
                      <a:endParaRPr lang="pl-PL" sz="1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  <a:t>5 m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>
                          <a:solidFill>
                            <a:schemeClr val="bg1"/>
                          </a:solidFill>
                          <a:effectLst/>
                        </a:rPr>
                        <a:t>20 m</a:t>
                      </a:r>
                      <a:endParaRPr lang="pl-PL" sz="1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948075"/>
                  </a:ext>
                </a:extLst>
              </a:tr>
              <a:tr h="14747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b="1" dirty="0">
                          <a:solidFill>
                            <a:schemeClr val="bg1"/>
                          </a:solidFill>
                          <a:effectLst/>
                        </a:rPr>
                        <a:t>Zanurzenie</a:t>
                      </a:r>
                      <a:endParaRPr lang="pl-PL" sz="1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  <a:t>12 m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>
                          <a:solidFill>
                            <a:schemeClr val="bg1"/>
                          </a:solidFill>
                          <a:effectLst/>
                        </a:rPr>
                        <a:t>10,5 m</a:t>
                      </a:r>
                      <a:endParaRPr lang="pl-PL" sz="1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864349"/>
                  </a:ext>
                </a:extLst>
              </a:tr>
              <a:tr h="26014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b="1" dirty="0">
                          <a:solidFill>
                            <a:schemeClr val="bg1"/>
                          </a:solidFill>
                          <a:effectLst/>
                        </a:rPr>
                        <a:t>Prędkość standardowa</a:t>
                      </a:r>
                      <a:endParaRPr lang="pl-PL" sz="1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  <a:t>6 – 7 węzłów (11 km/h)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>
                          <a:solidFill>
                            <a:schemeClr val="bg1"/>
                          </a:solidFill>
                          <a:effectLst/>
                        </a:rPr>
                        <a:t>21 węzłów (39 km/h)</a:t>
                      </a:r>
                      <a:endParaRPr lang="pl-PL" sz="1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5461974"/>
                  </a:ext>
                </a:extLst>
              </a:tr>
              <a:tr h="26014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b="1" dirty="0">
                          <a:solidFill>
                            <a:schemeClr val="bg1"/>
                          </a:solidFill>
                          <a:effectLst/>
                        </a:rPr>
                        <a:t>Prędkość maksymalna</a:t>
                      </a:r>
                      <a:endParaRPr lang="pl-PL" sz="1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  <a:t>13 węzłów (24 km/h)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  <a:t>23 węzły (43 km/h)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2769484"/>
                  </a:ext>
                </a:extLst>
              </a:tr>
              <a:tr h="673292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b="1" dirty="0">
                          <a:solidFill>
                            <a:schemeClr val="bg1"/>
                          </a:solidFill>
                          <a:effectLst/>
                        </a:rPr>
                        <a:t>Ładowność</a:t>
                      </a:r>
                      <a:endParaRPr lang="pl-PL" sz="1000" b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  <a:t>120 TEU (120 kontenerów o długości 20 stóp)</a:t>
                      </a:r>
                      <a:b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</a:br>
                      <a: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  <a:t>3200 ton (łącznie na ładunek, paliwo, wodę, załogę itd.)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Bef>
                          <a:spcPts val="1000"/>
                        </a:spcBef>
                        <a:spcAft>
                          <a:spcPts val="1000"/>
                        </a:spcAft>
                      </a:pPr>
                      <a:r>
                        <a:rPr lang="pl-PL" sz="1000" dirty="0">
                          <a:solidFill>
                            <a:schemeClr val="bg1"/>
                          </a:solidFill>
                          <a:effectLst/>
                        </a:rPr>
                        <a:t>-</a:t>
                      </a:r>
                      <a:endParaRPr lang="pl-PL" sz="1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48440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7165555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133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C84B0F1-BD36-16C1-9B68-B4B37016D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Napęd</a:t>
            </a:r>
            <a:endParaRPr lang="en-US" sz="5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8196" name="Straight Connector 135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3" name="Obraz 6">
            <a:extLst>
              <a:ext uri="{FF2B5EF4-FFF2-40B4-BE49-F238E27FC236}">
                <a16:creationId xmlns:a16="http://schemas.microsoft.com/office/drawing/2014/main" id="{1A970FB9-B929-0122-E07C-88D398F87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49199" y="2509911"/>
            <a:ext cx="7838503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D74FEB7-4C32-2469-3EC3-BD517B7B4E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0"/>
            <a:ext cx="1907027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66659253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C84B0F1-BD36-16C1-9B68-B4B37016D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Trasa</a:t>
            </a:r>
            <a:endParaRPr lang="en-US" sz="3600" dirty="0">
              <a:solidFill>
                <a:srgbClr val="FFFFFF"/>
              </a:solidFill>
            </a:endParaRPr>
          </a:p>
        </p:txBody>
      </p:sp>
      <p:pic>
        <p:nvPicPr>
          <p:cNvPr id="6" name="Obraz 4" descr="Obraz zawierający mapa&#10;&#10;Opis wygenerowany automatycznie">
            <a:extLst>
              <a:ext uri="{FF2B5EF4-FFF2-40B4-BE49-F238E27FC236}">
                <a16:creationId xmlns:a16="http://schemas.microsoft.com/office/drawing/2014/main" id="{C26B6285-AFDA-4222-9DE0-7AAE19D149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" b="402"/>
          <a:stretch>
            <a:fillRect/>
          </a:stretch>
        </p:blipFill>
        <p:spPr bwMode="auto">
          <a:xfrm>
            <a:off x="4777316" y="921397"/>
            <a:ext cx="6780700" cy="5171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D74FEB7-4C32-2469-3EC3-BD517B7B4E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0"/>
            <a:ext cx="1907027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108671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4334256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716A2D7E-F180-CF4C-2A12-2AD9EB0CB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3822192" cy="1344975"/>
          </a:xfrm>
        </p:spPr>
        <p:txBody>
          <a:bodyPr>
            <a:normAutofit/>
          </a:bodyPr>
          <a:lstStyle/>
          <a:p>
            <a:r>
              <a:rPr lang="pl-PL" sz="3600" dirty="0">
                <a:solidFill>
                  <a:schemeClr val="bg1"/>
                </a:solidFill>
              </a:rPr>
              <a:t>Zalety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4088" y="2050687"/>
            <a:ext cx="3685032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1DE89AD-8FAE-9008-4F12-1EB85A891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10" y="2121763"/>
            <a:ext cx="3822192" cy="3773010"/>
          </a:xfrm>
        </p:spPr>
        <p:txBody>
          <a:bodyPr>
            <a:normAutofit/>
          </a:bodyPr>
          <a:lstStyle/>
          <a:p>
            <a:r>
              <a:rPr lang="pl-PL" sz="2000">
                <a:solidFill>
                  <a:schemeClr val="bg1"/>
                </a:solidFill>
              </a:rPr>
              <a:t>Pionierstwo w dziedzinie </a:t>
            </a:r>
            <a:br>
              <a:rPr lang="pl-PL" sz="2000">
                <a:solidFill>
                  <a:schemeClr val="bg1"/>
                </a:solidFill>
              </a:rPr>
            </a:br>
            <a:r>
              <a:rPr lang="pl-PL" sz="2000">
                <a:solidFill>
                  <a:schemeClr val="bg1"/>
                </a:solidFill>
              </a:rPr>
              <a:t>łodzi autonomicznych</a:t>
            </a:r>
          </a:p>
          <a:p>
            <a:r>
              <a:rPr lang="pl-PL" sz="2000">
                <a:solidFill>
                  <a:schemeClr val="bg1"/>
                </a:solidFill>
              </a:rPr>
              <a:t>Eliminacja przejazdów </a:t>
            </a:r>
            <a:br>
              <a:rPr lang="pl-PL" sz="2000">
                <a:solidFill>
                  <a:schemeClr val="bg1"/>
                </a:solidFill>
              </a:rPr>
            </a:br>
            <a:r>
              <a:rPr lang="pl-PL" sz="2000">
                <a:solidFill>
                  <a:schemeClr val="bg1"/>
                </a:solidFill>
              </a:rPr>
              <a:t>40 tys. ciężarówek rocznie</a:t>
            </a:r>
          </a:p>
          <a:p>
            <a:r>
              <a:rPr lang="pl-PL" sz="2000">
                <a:solidFill>
                  <a:schemeClr val="bg1"/>
                </a:solidFill>
              </a:rPr>
              <a:t>Bezobsługowość (docelowo)</a:t>
            </a:r>
          </a:p>
          <a:p>
            <a:r>
              <a:rPr lang="pl-PL" sz="2000">
                <a:solidFill>
                  <a:schemeClr val="bg1"/>
                </a:solidFill>
              </a:rPr>
              <a:t>Ograniczenie liczby </a:t>
            </a:r>
            <a:br>
              <a:rPr lang="pl-PL" sz="2000">
                <a:solidFill>
                  <a:schemeClr val="bg1"/>
                </a:solidFill>
              </a:rPr>
            </a:br>
            <a:r>
              <a:rPr lang="pl-PL" sz="2000">
                <a:solidFill>
                  <a:schemeClr val="bg1"/>
                </a:solidFill>
              </a:rPr>
              <a:t>katastrof morskich</a:t>
            </a:r>
          </a:p>
          <a:p>
            <a:r>
              <a:rPr lang="pl-PL" sz="2000">
                <a:solidFill>
                  <a:schemeClr val="bg1"/>
                </a:solidFill>
              </a:rPr>
              <a:t>Ograniczenie kosztów </a:t>
            </a:r>
            <a:br>
              <a:rPr lang="pl-PL" sz="2000">
                <a:solidFill>
                  <a:schemeClr val="bg1"/>
                </a:solidFill>
              </a:rPr>
            </a:br>
            <a:r>
              <a:rPr lang="pl-PL" sz="2000">
                <a:solidFill>
                  <a:schemeClr val="bg1"/>
                </a:solidFill>
              </a:rPr>
              <a:t>eksploatacji o 90%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0A25418-81A3-F113-92AD-DCAE3170B1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t="19013" b="19013"/>
          <a:stretch/>
        </p:blipFill>
        <p:spPr bwMode="auto">
          <a:xfrm>
            <a:off x="5110716" y="1495967"/>
            <a:ext cx="6596652" cy="371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9403431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4334256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E115EA6A-9286-3341-695A-939927BC8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3822192" cy="1344975"/>
          </a:xfrm>
        </p:spPr>
        <p:txBody>
          <a:bodyPr>
            <a:normAutofit/>
          </a:bodyPr>
          <a:lstStyle/>
          <a:p>
            <a:r>
              <a:rPr lang="pl-PL" sz="3600" dirty="0">
                <a:solidFill>
                  <a:schemeClr val="bg1"/>
                </a:solidFill>
              </a:rPr>
              <a:t>Wady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4088" y="2050687"/>
            <a:ext cx="3685032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ADCE859-8D90-4B9E-6EE7-C65F1F552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10" y="2121763"/>
            <a:ext cx="3822192" cy="3773010"/>
          </a:xfrm>
        </p:spPr>
        <p:txBody>
          <a:bodyPr>
            <a:normAutofit/>
          </a:bodyPr>
          <a:lstStyle/>
          <a:p>
            <a:r>
              <a:rPr lang="pl-PL" sz="2000" dirty="0">
                <a:solidFill>
                  <a:schemeClr val="bg1"/>
                </a:solidFill>
              </a:rPr>
              <a:t>Długi okres rozruchu</a:t>
            </a:r>
          </a:p>
          <a:p>
            <a:r>
              <a:rPr lang="pl-PL" sz="2000" dirty="0">
                <a:solidFill>
                  <a:schemeClr val="bg1"/>
                </a:solidFill>
              </a:rPr>
              <a:t>Brak odpowiednich przepisów prawnych</a:t>
            </a:r>
          </a:p>
          <a:p>
            <a:r>
              <a:rPr lang="pl-PL" sz="2000" dirty="0">
                <a:solidFill>
                  <a:schemeClr val="bg1"/>
                </a:solidFill>
              </a:rPr>
              <a:t>Mała ładowność i ograniczony dystans względem jednostek spalinowych</a:t>
            </a:r>
          </a:p>
          <a:p>
            <a:r>
              <a:rPr lang="pl-PL" sz="2000" dirty="0">
                <a:solidFill>
                  <a:schemeClr val="bg1"/>
                </a:solidFill>
              </a:rPr>
              <a:t>Duża masa akumulatorów</a:t>
            </a:r>
          </a:p>
          <a:p>
            <a:r>
              <a:rPr lang="pl-PL" sz="2000" dirty="0">
                <a:solidFill>
                  <a:schemeClr val="bg1"/>
                </a:solidFill>
              </a:rPr>
              <a:t>Wysoki koszt budowy i wdrożenia</a:t>
            </a:r>
          </a:p>
          <a:p>
            <a:endParaRPr lang="pl-PL" sz="2000" dirty="0">
              <a:solidFill>
                <a:schemeClr val="bg1"/>
              </a:solidFill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29268453-FA0D-52FF-83B7-E0100C0FF7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57" r="9091" b="2034"/>
          <a:stretch/>
        </p:blipFill>
        <p:spPr bwMode="auto">
          <a:xfrm>
            <a:off x="5110716" y="1495967"/>
            <a:ext cx="6596652" cy="3710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5257797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Freeform: Shape 72">
            <a:extLst>
              <a:ext uri="{FF2B5EF4-FFF2-40B4-BE49-F238E27FC236}">
                <a16:creationId xmlns:a16="http://schemas.microsoft.com/office/drawing/2014/main" id="{9752D771-2D72-4B2C-B816-121D10C38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232" y="727064"/>
            <a:ext cx="3898347" cy="4256103"/>
          </a:xfrm>
          <a:custGeom>
            <a:avLst/>
            <a:gdLst>
              <a:gd name="connsiteX0" fmla="*/ 3898347 w 3898347"/>
              <a:gd name="connsiteY0" fmla="*/ 0 h 4299085"/>
              <a:gd name="connsiteX1" fmla="*/ 3898347 w 3898347"/>
              <a:gd name="connsiteY1" fmla="*/ 3834445 h 4299085"/>
              <a:gd name="connsiteX2" fmla="*/ 3892314 w 3898347"/>
              <a:gd name="connsiteY2" fmla="*/ 3832951 h 4299085"/>
              <a:gd name="connsiteX3" fmla="*/ 3851953 w 3898347"/>
              <a:gd name="connsiteY3" fmla="*/ 3802983 h 4299085"/>
              <a:gd name="connsiteX4" fmla="*/ 3836418 w 3898347"/>
              <a:gd name="connsiteY4" fmla="*/ 3811513 h 4299085"/>
              <a:gd name="connsiteX5" fmla="*/ 3833758 w 3898347"/>
              <a:gd name="connsiteY5" fmla="*/ 3813341 h 4299085"/>
              <a:gd name="connsiteX6" fmla="*/ 3822673 w 3898347"/>
              <a:gd name="connsiteY6" fmla="*/ 3812913 h 4299085"/>
              <a:gd name="connsiteX7" fmla="*/ 3820104 w 3898347"/>
              <a:gd name="connsiteY7" fmla="*/ 3822466 h 4299085"/>
              <a:gd name="connsiteX8" fmla="*/ 3803816 w 3898347"/>
              <a:gd name="connsiteY8" fmla="*/ 3828757 h 4299085"/>
              <a:gd name="connsiteX9" fmla="*/ 3783259 w 3898347"/>
              <a:gd name="connsiteY9" fmla="*/ 3825276 h 4299085"/>
              <a:gd name="connsiteX10" fmla="*/ 3729936 w 3898347"/>
              <a:gd name="connsiteY10" fmla="*/ 3815386 h 4299085"/>
              <a:gd name="connsiteX11" fmla="*/ 3726018 w 3898347"/>
              <a:gd name="connsiteY11" fmla="*/ 3815100 h 4299085"/>
              <a:gd name="connsiteX12" fmla="*/ 3725413 w 3898347"/>
              <a:gd name="connsiteY12" fmla="*/ 3814615 h 4299085"/>
              <a:gd name="connsiteX13" fmla="*/ 3713801 w 3898347"/>
              <a:gd name="connsiteY13" fmla="*/ 3811018 h 4299085"/>
              <a:gd name="connsiteX14" fmla="*/ 3709087 w 3898347"/>
              <a:gd name="connsiteY14" fmla="*/ 3813195 h 4299085"/>
              <a:gd name="connsiteX15" fmla="*/ 3698038 w 3898347"/>
              <a:gd name="connsiteY15" fmla="*/ 3806182 h 4299085"/>
              <a:gd name="connsiteX16" fmla="*/ 3662227 w 3898347"/>
              <a:gd name="connsiteY16" fmla="*/ 3807761 h 4299085"/>
              <a:gd name="connsiteX17" fmla="*/ 3659872 w 3898347"/>
              <a:gd name="connsiteY17" fmla="*/ 3805524 h 4299085"/>
              <a:gd name="connsiteX18" fmla="*/ 3643454 w 3898347"/>
              <a:gd name="connsiteY18" fmla="*/ 3794831 h 4299085"/>
              <a:gd name="connsiteX19" fmla="*/ 3624789 w 3898347"/>
              <a:gd name="connsiteY19" fmla="*/ 3803185 h 4299085"/>
              <a:gd name="connsiteX20" fmla="*/ 3602327 w 3898347"/>
              <a:gd name="connsiteY20" fmla="*/ 3794616 h 4299085"/>
              <a:gd name="connsiteX21" fmla="*/ 3596645 w 3898347"/>
              <a:gd name="connsiteY21" fmla="*/ 3797108 h 4299085"/>
              <a:gd name="connsiteX22" fmla="*/ 3574144 w 3898347"/>
              <a:gd name="connsiteY22" fmla="*/ 3795108 h 4299085"/>
              <a:gd name="connsiteX23" fmla="*/ 3562310 w 3898347"/>
              <a:gd name="connsiteY23" fmla="*/ 3787534 h 4299085"/>
              <a:gd name="connsiteX24" fmla="*/ 3551635 w 3898347"/>
              <a:gd name="connsiteY24" fmla="*/ 3797705 h 4299085"/>
              <a:gd name="connsiteX25" fmla="*/ 3550175 w 3898347"/>
              <a:gd name="connsiteY25" fmla="*/ 3803199 h 4299085"/>
              <a:gd name="connsiteX26" fmla="*/ 3542668 w 3898347"/>
              <a:gd name="connsiteY26" fmla="*/ 3803283 h 4299085"/>
              <a:gd name="connsiteX27" fmla="*/ 3533033 w 3898347"/>
              <a:gd name="connsiteY27" fmla="*/ 3799071 h 4299085"/>
              <a:gd name="connsiteX28" fmla="*/ 3521726 w 3898347"/>
              <a:gd name="connsiteY28" fmla="*/ 3804691 h 4299085"/>
              <a:gd name="connsiteX29" fmla="*/ 3520080 w 3898347"/>
              <a:gd name="connsiteY29" fmla="*/ 3805210 h 4299085"/>
              <a:gd name="connsiteX30" fmla="*/ 3508491 w 3898347"/>
              <a:gd name="connsiteY30" fmla="*/ 3797398 h 4299085"/>
              <a:gd name="connsiteX31" fmla="*/ 3503787 w 3898347"/>
              <a:gd name="connsiteY31" fmla="*/ 3797787 h 4299085"/>
              <a:gd name="connsiteX32" fmla="*/ 3492165 w 3898347"/>
              <a:gd name="connsiteY32" fmla="*/ 3799887 h 4299085"/>
              <a:gd name="connsiteX33" fmla="*/ 3472233 w 3898347"/>
              <a:gd name="connsiteY33" fmla="*/ 3805682 h 4299085"/>
              <a:gd name="connsiteX34" fmla="*/ 3465921 w 3898347"/>
              <a:gd name="connsiteY34" fmla="*/ 3805814 h 4299085"/>
              <a:gd name="connsiteX35" fmla="*/ 3455541 w 3898347"/>
              <a:gd name="connsiteY35" fmla="*/ 3815505 h 4299085"/>
              <a:gd name="connsiteX36" fmla="*/ 3429027 w 3898347"/>
              <a:gd name="connsiteY36" fmla="*/ 3816906 h 4299085"/>
              <a:gd name="connsiteX37" fmla="*/ 3369507 w 3898347"/>
              <a:gd name="connsiteY37" fmla="*/ 3825563 h 4299085"/>
              <a:gd name="connsiteX38" fmla="*/ 3324491 w 3898347"/>
              <a:gd name="connsiteY38" fmla="*/ 3832006 h 4299085"/>
              <a:gd name="connsiteX39" fmla="*/ 3244235 w 3898347"/>
              <a:gd name="connsiteY39" fmla="*/ 3834376 h 4299085"/>
              <a:gd name="connsiteX40" fmla="*/ 3226507 w 3898347"/>
              <a:gd name="connsiteY40" fmla="*/ 3820131 h 4299085"/>
              <a:gd name="connsiteX41" fmla="*/ 3191688 w 3898347"/>
              <a:gd name="connsiteY41" fmla="*/ 3837359 h 4299085"/>
              <a:gd name="connsiteX42" fmla="*/ 3185553 w 3898347"/>
              <a:gd name="connsiteY42" fmla="*/ 3859030 h 4299085"/>
              <a:gd name="connsiteX43" fmla="*/ 3137926 w 3898347"/>
              <a:gd name="connsiteY43" fmla="*/ 3867782 h 4299085"/>
              <a:gd name="connsiteX44" fmla="*/ 3090188 w 3898347"/>
              <a:gd name="connsiteY44" fmla="*/ 3855036 h 4299085"/>
              <a:gd name="connsiteX45" fmla="*/ 3031422 w 3898347"/>
              <a:gd name="connsiteY45" fmla="*/ 3858298 h 4299085"/>
              <a:gd name="connsiteX46" fmla="*/ 2996288 w 3898347"/>
              <a:gd name="connsiteY46" fmla="*/ 3860020 h 4299085"/>
              <a:gd name="connsiteX47" fmla="*/ 2901661 w 3898347"/>
              <a:gd name="connsiteY47" fmla="*/ 3882243 h 4299085"/>
              <a:gd name="connsiteX48" fmla="*/ 2782141 w 3898347"/>
              <a:gd name="connsiteY48" fmla="*/ 3932983 h 4299085"/>
              <a:gd name="connsiteX49" fmla="*/ 2749597 w 3898347"/>
              <a:gd name="connsiteY49" fmla="*/ 3956746 h 4299085"/>
              <a:gd name="connsiteX50" fmla="*/ 2730493 w 3898347"/>
              <a:gd name="connsiteY50" fmla="*/ 3955236 h 4299085"/>
              <a:gd name="connsiteX51" fmla="*/ 2707507 w 3898347"/>
              <a:gd name="connsiteY51" fmla="*/ 3947771 h 4299085"/>
              <a:gd name="connsiteX52" fmla="*/ 2701937 w 3898347"/>
              <a:gd name="connsiteY52" fmla="*/ 3950565 h 4299085"/>
              <a:gd name="connsiteX53" fmla="*/ 2679435 w 3898347"/>
              <a:gd name="connsiteY53" fmla="*/ 3949768 h 4299085"/>
              <a:gd name="connsiteX54" fmla="*/ 2667352 w 3898347"/>
              <a:gd name="connsiteY54" fmla="*/ 3942821 h 4299085"/>
              <a:gd name="connsiteX55" fmla="*/ 2657096 w 3898347"/>
              <a:gd name="connsiteY55" fmla="*/ 3953571 h 4299085"/>
              <a:gd name="connsiteX56" fmla="*/ 2655161 w 3898347"/>
              <a:gd name="connsiteY56" fmla="*/ 3962216 h 4299085"/>
              <a:gd name="connsiteX57" fmla="*/ 2638604 w 3898347"/>
              <a:gd name="connsiteY57" fmla="*/ 3955936 h 4299085"/>
              <a:gd name="connsiteX58" fmla="*/ 2626185 w 3898347"/>
              <a:gd name="connsiteY58" fmla="*/ 3962937 h 4299085"/>
              <a:gd name="connsiteX59" fmla="*/ 2614077 w 3898347"/>
              <a:gd name="connsiteY59" fmla="*/ 3955576 h 4299085"/>
              <a:gd name="connsiteX60" fmla="*/ 2609403 w 3898347"/>
              <a:gd name="connsiteY60" fmla="*/ 3956215 h 4299085"/>
              <a:gd name="connsiteX61" fmla="*/ 2597896 w 3898347"/>
              <a:gd name="connsiteY61" fmla="*/ 3958939 h 4299085"/>
              <a:gd name="connsiteX62" fmla="*/ 2578251 w 3898347"/>
              <a:gd name="connsiteY62" fmla="*/ 3965812 h 4299085"/>
              <a:gd name="connsiteX63" fmla="*/ 2571961 w 3898347"/>
              <a:gd name="connsiteY63" fmla="*/ 3966278 h 4299085"/>
              <a:gd name="connsiteX64" fmla="*/ 2559399 w 3898347"/>
              <a:gd name="connsiteY64" fmla="*/ 3979193 h 4299085"/>
              <a:gd name="connsiteX65" fmla="*/ 2533560 w 3898347"/>
              <a:gd name="connsiteY65" fmla="*/ 3988160 h 4299085"/>
              <a:gd name="connsiteX66" fmla="*/ 2515299 w 3898347"/>
              <a:gd name="connsiteY66" fmla="*/ 4016867 h 4299085"/>
              <a:gd name="connsiteX67" fmla="*/ 2513423 w 3898347"/>
              <a:gd name="connsiteY67" fmla="*/ 4018759 h 4299085"/>
              <a:gd name="connsiteX68" fmla="*/ 2482991 w 3898347"/>
              <a:gd name="connsiteY68" fmla="*/ 4012935 h 4299085"/>
              <a:gd name="connsiteX69" fmla="*/ 2446940 w 3898347"/>
              <a:gd name="connsiteY69" fmla="*/ 4021172 h 4299085"/>
              <a:gd name="connsiteX70" fmla="*/ 2404883 w 3898347"/>
              <a:gd name="connsiteY70" fmla="*/ 4024808 h 4299085"/>
              <a:gd name="connsiteX71" fmla="*/ 2373894 w 3898347"/>
              <a:gd name="connsiteY71" fmla="*/ 4023827 h 4299085"/>
              <a:gd name="connsiteX72" fmla="*/ 2297080 w 3898347"/>
              <a:gd name="connsiteY72" fmla="*/ 4040841 h 4299085"/>
              <a:gd name="connsiteX73" fmla="*/ 2170615 w 3898347"/>
              <a:gd name="connsiteY73" fmla="*/ 4077196 h 4299085"/>
              <a:gd name="connsiteX74" fmla="*/ 2143580 w 3898347"/>
              <a:gd name="connsiteY74" fmla="*/ 4083102 h 4299085"/>
              <a:gd name="connsiteX75" fmla="*/ 2119893 w 3898347"/>
              <a:gd name="connsiteY75" fmla="*/ 4080874 h 4299085"/>
              <a:gd name="connsiteX76" fmla="*/ 2114008 w 3898347"/>
              <a:gd name="connsiteY76" fmla="*/ 4073996 h 4299085"/>
              <a:gd name="connsiteX77" fmla="*/ 2099067 w 3898347"/>
              <a:gd name="connsiteY77" fmla="*/ 4076068 h 4299085"/>
              <a:gd name="connsiteX78" fmla="*/ 2095000 w 3898347"/>
              <a:gd name="connsiteY78" fmla="*/ 4075096 h 4299085"/>
              <a:gd name="connsiteX79" fmla="*/ 2071767 w 3898347"/>
              <a:gd name="connsiteY79" fmla="*/ 4071044 h 4299085"/>
              <a:gd name="connsiteX80" fmla="*/ 2024486 w 3898347"/>
              <a:gd name="connsiteY80" fmla="*/ 4100276 h 4299085"/>
              <a:gd name="connsiteX81" fmla="*/ 1964411 w 3898347"/>
              <a:gd name="connsiteY81" fmla="*/ 4105069 h 4299085"/>
              <a:gd name="connsiteX82" fmla="*/ 1739945 w 3898347"/>
              <a:gd name="connsiteY82" fmla="*/ 4171795 h 4299085"/>
              <a:gd name="connsiteX83" fmla="*/ 1610556 w 3898347"/>
              <a:gd name="connsiteY83" fmla="*/ 4167701 h 4299085"/>
              <a:gd name="connsiteX84" fmla="*/ 1553623 w 3898347"/>
              <a:gd name="connsiteY84" fmla="*/ 4236045 h 4299085"/>
              <a:gd name="connsiteX85" fmla="*/ 1548640 w 3898347"/>
              <a:gd name="connsiteY85" fmla="*/ 4238297 h 4299085"/>
              <a:gd name="connsiteX86" fmla="*/ 1530136 w 3898347"/>
              <a:gd name="connsiteY86" fmla="*/ 4227121 h 4299085"/>
              <a:gd name="connsiteX87" fmla="*/ 1508787 w 3898347"/>
              <a:gd name="connsiteY87" fmla="*/ 4234213 h 4299085"/>
              <a:gd name="connsiteX88" fmla="*/ 1488914 w 3898347"/>
              <a:gd name="connsiteY88" fmla="*/ 4241772 h 4299085"/>
              <a:gd name="connsiteX89" fmla="*/ 1488999 w 3898347"/>
              <a:gd name="connsiteY89" fmla="*/ 4251186 h 4299085"/>
              <a:gd name="connsiteX90" fmla="*/ 1475364 w 3898347"/>
              <a:gd name="connsiteY90" fmla="*/ 4248364 h 4299085"/>
              <a:gd name="connsiteX91" fmla="*/ 1457275 w 3898347"/>
              <a:gd name="connsiteY91" fmla="*/ 4252863 h 4299085"/>
              <a:gd name="connsiteX92" fmla="*/ 1448085 w 3898347"/>
              <a:gd name="connsiteY92" fmla="*/ 4248391 h 4299085"/>
              <a:gd name="connsiteX93" fmla="*/ 1315306 w 3898347"/>
              <a:gd name="connsiteY93" fmla="*/ 4237004 h 4299085"/>
              <a:gd name="connsiteX94" fmla="*/ 1272434 w 3898347"/>
              <a:gd name="connsiteY94" fmla="*/ 4244958 h 4299085"/>
              <a:gd name="connsiteX95" fmla="*/ 1231567 w 3898347"/>
              <a:gd name="connsiteY95" fmla="*/ 4219356 h 4299085"/>
              <a:gd name="connsiteX96" fmla="*/ 1216643 w 3898347"/>
              <a:gd name="connsiteY96" fmla="*/ 4229828 h 4299085"/>
              <a:gd name="connsiteX97" fmla="*/ 1214101 w 3898347"/>
              <a:gd name="connsiteY97" fmla="*/ 4231991 h 4299085"/>
              <a:gd name="connsiteX98" fmla="*/ 1203193 w 3898347"/>
              <a:gd name="connsiteY98" fmla="*/ 4232867 h 4299085"/>
              <a:gd name="connsiteX99" fmla="*/ 1201049 w 3898347"/>
              <a:gd name="connsiteY99" fmla="*/ 4242842 h 4299085"/>
              <a:gd name="connsiteX100" fmla="*/ 1185298 w 3898347"/>
              <a:gd name="connsiteY100" fmla="*/ 4251133 h 4299085"/>
              <a:gd name="connsiteX101" fmla="*/ 1164955 w 3898347"/>
              <a:gd name="connsiteY101" fmla="*/ 4250027 h 4299085"/>
              <a:gd name="connsiteX102" fmla="*/ 1067357 w 3898347"/>
              <a:gd name="connsiteY102" fmla="*/ 4233908 h 4299085"/>
              <a:gd name="connsiteX103" fmla="*/ 1009492 w 3898347"/>
              <a:gd name="connsiteY103" fmla="*/ 4230455 h 4299085"/>
              <a:gd name="connsiteX104" fmla="*/ 988345 w 3898347"/>
              <a:gd name="connsiteY104" fmla="*/ 4238880 h 4299085"/>
              <a:gd name="connsiteX105" fmla="*/ 958251 w 3898347"/>
              <a:gd name="connsiteY105" fmla="*/ 4244100 h 4299085"/>
              <a:gd name="connsiteX106" fmla="*/ 905785 w 3898347"/>
              <a:gd name="connsiteY106" fmla="*/ 4260845 h 4299085"/>
              <a:gd name="connsiteX107" fmla="*/ 834176 w 3898347"/>
              <a:gd name="connsiteY107" fmla="*/ 4270241 h 4299085"/>
              <a:gd name="connsiteX108" fmla="*/ 778474 w 3898347"/>
              <a:gd name="connsiteY108" fmla="*/ 4235526 h 4299085"/>
              <a:gd name="connsiteX109" fmla="*/ 774418 w 3898347"/>
              <a:gd name="connsiteY109" fmla="*/ 4242583 h 4299085"/>
              <a:gd name="connsiteX110" fmla="*/ 737705 w 3898347"/>
              <a:gd name="connsiteY110" fmla="*/ 4238891 h 4299085"/>
              <a:gd name="connsiteX111" fmla="*/ 605027 w 3898347"/>
              <a:gd name="connsiteY111" fmla="*/ 4175863 h 4299085"/>
              <a:gd name="connsiteX112" fmla="*/ 533391 w 3898347"/>
              <a:gd name="connsiteY112" fmla="*/ 4170035 h 4299085"/>
              <a:gd name="connsiteX113" fmla="*/ 508621 w 3898347"/>
              <a:gd name="connsiteY113" fmla="*/ 4176044 h 4299085"/>
              <a:gd name="connsiteX114" fmla="*/ 467082 w 3898347"/>
              <a:gd name="connsiteY114" fmla="*/ 4185616 h 4299085"/>
              <a:gd name="connsiteX115" fmla="*/ 437646 w 3898347"/>
              <a:gd name="connsiteY115" fmla="*/ 4212658 h 4299085"/>
              <a:gd name="connsiteX116" fmla="*/ 402271 w 3898347"/>
              <a:gd name="connsiteY116" fmla="*/ 4212774 h 4299085"/>
              <a:gd name="connsiteX117" fmla="*/ 391968 w 3898347"/>
              <a:gd name="connsiteY117" fmla="*/ 4187073 h 4299085"/>
              <a:gd name="connsiteX118" fmla="*/ 354806 w 3898347"/>
              <a:gd name="connsiteY118" fmla="*/ 4195545 h 4299085"/>
              <a:gd name="connsiteX119" fmla="*/ 298662 w 3898347"/>
              <a:gd name="connsiteY119" fmla="*/ 4211227 h 4299085"/>
              <a:gd name="connsiteX120" fmla="*/ 265740 w 3898347"/>
              <a:gd name="connsiteY120" fmla="*/ 4213623 h 4299085"/>
              <a:gd name="connsiteX121" fmla="*/ 176403 w 3898347"/>
              <a:gd name="connsiteY121" fmla="*/ 4227393 h 4299085"/>
              <a:gd name="connsiteX122" fmla="*/ 87367 w 3898347"/>
              <a:gd name="connsiteY122" fmla="*/ 4246680 h 4299085"/>
              <a:gd name="connsiteX123" fmla="*/ 37148 w 3898347"/>
              <a:gd name="connsiteY123" fmla="*/ 4289154 h 4299085"/>
              <a:gd name="connsiteX124" fmla="*/ 5850 w 3898347"/>
              <a:gd name="connsiteY124" fmla="*/ 4296945 h 4299085"/>
              <a:gd name="connsiteX125" fmla="*/ 0 w 3898347"/>
              <a:gd name="connsiteY125" fmla="*/ 4299085 h 4299085"/>
              <a:gd name="connsiteX126" fmla="*/ 0 w 3898347"/>
              <a:gd name="connsiteY126" fmla="*/ 15850 h 4299085"/>
              <a:gd name="connsiteX0" fmla="*/ 3898347 w 3898347"/>
              <a:gd name="connsiteY0" fmla="*/ 0 h 4299085"/>
              <a:gd name="connsiteX1" fmla="*/ 3898347 w 3898347"/>
              <a:gd name="connsiteY1" fmla="*/ 3834445 h 4299085"/>
              <a:gd name="connsiteX2" fmla="*/ 3892314 w 3898347"/>
              <a:gd name="connsiteY2" fmla="*/ 3832951 h 4299085"/>
              <a:gd name="connsiteX3" fmla="*/ 3851953 w 3898347"/>
              <a:gd name="connsiteY3" fmla="*/ 3802983 h 4299085"/>
              <a:gd name="connsiteX4" fmla="*/ 3836418 w 3898347"/>
              <a:gd name="connsiteY4" fmla="*/ 3811513 h 4299085"/>
              <a:gd name="connsiteX5" fmla="*/ 3833758 w 3898347"/>
              <a:gd name="connsiteY5" fmla="*/ 3813341 h 4299085"/>
              <a:gd name="connsiteX6" fmla="*/ 3822673 w 3898347"/>
              <a:gd name="connsiteY6" fmla="*/ 3812913 h 4299085"/>
              <a:gd name="connsiteX7" fmla="*/ 3820104 w 3898347"/>
              <a:gd name="connsiteY7" fmla="*/ 3822466 h 4299085"/>
              <a:gd name="connsiteX8" fmla="*/ 3803816 w 3898347"/>
              <a:gd name="connsiteY8" fmla="*/ 3828757 h 4299085"/>
              <a:gd name="connsiteX9" fmla="*/ 3783259 w 3898347"/>
              <a:gd name="connsiteY9" fmla="*/ 3825276 h 4299085"/>
              <a:gd name="connsiteX10" fmla="*/ 3729936 w 3898347"/>
              <a:gd name="connsiteY10" fmla="*/ 3815386 h 4299085"/>
              <a:gd name="connsiteX11" fmla="*/ 3726018 w 3898347"/>
              <a:gd name="connsiteY11" fmla="*/ 3815100 h 4299085"/>
              <a:gd name="connsiteX12" fmla="*/ 3725413 w 3898347"/>
              <a:gd name="connsiteY12" fmla="*/ 3814615 h 4299085"/>
              <a:gd name="connsiteX13" fmla="*/ 3713801 w 3898347"/>
              <a:gd name="connsiteY13" fmla="*/ 3811018 h 4299085"/>
              <a:gd name="connsiteX14" fmla="*/ 3709087 w 3898347"/>
              <a:gd name="connsiteY14" fmla="*/ 3813195 h 4299085"/>
              <a:gd name="connsiteX15" fmla="*/ 3698038 w 3898347"/>
              <a:gd name="connsiteY15" fmla="*/ 3806182 h 4299085"/>
              <a:gd name="connsiteX16" fmla="*/ 3662227 w 3898347"/>
              <a:gd name="connsiteY16" fmla="*/ 3807761 h 4299085"/>
              <a:gd name="connsiteX17" fmla="*/ 3659872 w 3898347"/>
              <a:gd name="connsiteY17" fmla="*/ 3805524 h 4299085"/>
              <a:gd name="connsiteX18" fmla="*/ 3643454 w 3898347"/>
              <a:gd name="connsiteY18" fmla="*/ 3794831 h 4299085"/>
              <a:gd name="connsiteX19" fmla="*/ 3624789 w 3898347"/>
              <a:gd name="connsiteY19" fmla="*/ 3803185 h 4299085"/>
              <a:gd name="connsiteX20" fmla="*/ 3602327 w 3898347"/>
              <a:gd name="connsiteY20" fmla="*/ 3794616 h 4299085"/>
              <a:gd name="connsiteX21" fmla="*/ 3596645 w 3898347"/>
              <a:gd name="connsiteY21" fmla="*/ 3797108 h 4299085"/>
              <a:gd name="connsiteX22" fmla="*/ 3574144 w 3898347"/>
              <a:gd name="connsiteY22" fmla="*/ 3795108 h 4299085"/>
              <a:gd name="connsiteX23" fmla="*/ 3562310 w 3898347"/>
              <a:gd name="connsiteY23" fmla="*/ 3787534 h 4299085"/>
              <a:gd name="connsiteX24" fmla="*/ 3551635 w 3898347"/>
              <a:gd name="connsiteY24" fmla="*/ 3797705 h 4299085"/>
              <a:gd name="connsiteX25" fmla="*/ 3550175 w 3898347"/>
              <a:gd name="connsiteY25" fmla="*/ 3803199 h 4299085"/>
              <a:gd name="connsiteX26" fmla="*/ 3542668 w 3898347"/>
              <a:gd name="connsiteY26" fmla="*/ 3803283 h 4299085"/>
              <a:gd name="connsiteX27" fmla="*/ 3533033 w 3898347"/>
              <a:gd name="connsiteY27" fmla="*/ 3799071 h 4299085"/>
              <a:gd name="connsiteX28" fmla="*/ 3521726 w 3898347"/>
              <a:gd name="connsiteY28" fmla="*/ 3804691 h 4299085"/>
              <a:gd name="connsiteX29" fmla="*/ 3520080 w 3898347"/>
              <a:gd name="connsiteY29" fmla="*/ 3805210 h 4299085"/>
              <a:gd name="connsiteX30" fmla="*/ 3508491 w 3898347"/>
              <a:gd name="connsiteY30" fmla="*/ 3797398 h 4299085"/>
              <a:gd name="connsiteX31" fmla="*/ 3503787 w 3898347"/>
              <a:gd name="connsiteY31" fmla="*/ 3797787 h 4299085"/>
              <a:gd name="connsiteX32" fmla="*/ 3492165 w 3898347"/>
              <a:gd name="connsiteY32" fmla="*/ 3799887 h 4299085"/>
              <a:gd name="connsiteX33" fmla="*/ 3472233 w 3898347"/>
              <a:gd name="connsiteY33" fmla="*/ 3805682 h 4299085"/>
              <a:gd name="connsiteX34" fmla="*/ 3465921 w 3898347"/>
              <a:gd name="connsiteY34" fmla="*/ 3805814 h 4299085"/>
              <a:gd name="connsiteX35" fmla="*/ 3455541 w 3898347"/>
              <a:gd name="connsiteY35" fmla="*/ 3815505 h 4299085"/>
              <a:gd name="connsiteX36" fmla="*/ 3429027 w 3898347"/>
              <a:gd name="connsiteY36" fmla="*/ 3816906 h 4299085"/>
              <a:gd name="connsiteX37" fmla="*/ 3369507 w 3898347"/>
              <a:gd name="connsiteY37" fmla="*/ 3825563 h 4299085"/>
              <a:gd name="connsiteX38" fmla="*/ 3324491 w 3898347"/>
              <a:gd name="connsiteY38" fmla="*/ 3832006 h 4299085"/>
              <a:gd name="connsiteX39" fmla="*/ 3244235 w 3898347"/>
              <a:gd name="connsiteY39" fmla="*/ 3834376 h 4299085"/>
              <a:gd name="connsiteX40" fmla="*/ 3226507 w 3898347"/>
              <a:gd name="connsiteY40" fmla="*/ 3820131 h 4299085"/>
              <a:gd name="connsiteX41" fmla="*/ 3191688 w 3898347"/>
              <a:gd name="connsiteY41" fmla="*/ 3837359 h 4299085"/>
              <a:gd name="connsiteX42" fmla="*/ 3185553 w 3898347"/>
              <a:gd name="connsiteY42" fmla="*/ 3859030 h 4299085"/>
              <a:gd name="connsiteX43" fmla="*/ 3137926 w 3898347"/>
              <a:gd name="connsiteY43" fmla="*/ 3867782 h 4299085"/>
              <a:gd name="connsiteX44" fmla="*/ 3090188 w 3898347"/>
              <a:gd name="connsiteY44" fmla="*/ 3855036 h 4299085"/>
              <a:gd name="connsiteX45" fmla="*/ 3031422 w 3898347"/>
              <a:gd name="connsiteY45" fmla="*/ 3858298 h 4299085"/>
              <a:gd name="connsiteX46" fmla="*/ 2996288 w 3898347"/>
              <a:gd name="connsiteY46" fmla="*/ 3860020 h 4299085"/>
              <a:gd name="connsiteX47" fmla="*/ 2901661 w 3898347"/>
              <a:gd name="connsiteY47" fmla="*/ 3882243 h 4299085"/>
              <a:gd name="connsiteX48" fmla="*/ 2782141 w 3898347"/>
              <a:gd name="connsiteY48" fmla="*/ 3932983 h 4299085"/>
              <a:gd name="connsiteX49" fmla="*/ 2749597 w 3898347"/>
              <a:gd name="connsiteY49" fmla="*/ 3956746 h 4299085"/>
              <a:gd name="connsiteX50" fmla="*/ 2730493 w 3898347"/>
              <a:gd name="connsiteY50" fmla="*/ 3955236 h 4299085"/>
              <a:gd name="connsiteX51" fmla="*/ 2707507 w 3898347"/>
              <a:gd name="connsiteY51" fmla="*/ 3947771 h 4299085"/>
              <a:gd name="connsiteX52" fmla="*/ 2701937 w 3898347"/>
              <a:gd name="connsiteY52" fmla="*/ 3950565 h 4299085"/>
              <a:gd name="connsiteX53" fmla="*/ 2679435 w 3898347"/>
              <a:gd name="connsiteY53" fmla="*/ 3949768 h 4299085"/>
              <a:gd name="connsiteX54" fmla="*/ 2667352 w 3898347"/>
              <a:gd name="connsiteY54" fmla="*/ 3942821 h 4299085"/>
              <a:gd name="connsiteX55" fmla="*/ 2657096 w 3898347"/>
              <a:gd name="connsiteY55" fmla="*/ 3953571 h 4299085"/>
              <a:gd name="connsiteX56" fmla="*/ 2655161 w 3898347"/>
              <a:gd name="connsiteY56" fmla="*/ 3962216 h 4299085"/>
              <a:gd name="connsiteX57" fmla="*/ 2638604 w 3898347"/>
              <a:gd name="connsiteY57" fmla="*/ 3955936 h 4299085"/>
              <a:gd name="connsiteX58" fmla="*/ 2626185 w 3898347"/>
              <a:gd name="connsiteY58" fmla="*/ 3962937 h 4299085"/>
              <a:gd name="connsiteX59" fmla="*/ 2614077 w 3898347"/>
              <a:gd name="connsiteY59" fmla="*/ 3955576 h 4299085"/>
              <a:gd name="connsiteX60" fmla="*/ 2609403 w 3898347"/>
              <a:gd name="connsiteY60" fmla="*/ 3956215 h 4299085"/>
              <a:gd name="connsiteX61" fmla="*/ 2597896 w 3898347"/>
              <a:gd name="connsiteY61" fmla="*/ 3958939 h 4299085"/>
              <a:gd name="connsiteX62" fmla="*/ 2578251 w 3898347"/>
              <a:gd name="connsiteY62" fmla="*/ 3965812 h 4299085"/>
              <a:gd name="connsiteX63" fmla="*/ 2571961 w 3898347"/>
              <a:gd name="connsiteY63" fmla="*/ 3966278 h 4299085"/>
              <a:gd name="connsiteX64" fmla="*/ 2559399 w 3898347"/>
              <a:gd name="connsiteY64" fmla="*/ 3979193 h 4299085"/>
              <a:gd name="connsiteX65" fmla="*/ 2533560 w 3898347"/>
              <a:gd name="connsiteY65" fmla="*/ 3988160 h 4299085"/>
              <a:gd name="connsiteX66" fmla="*/ 2515299 w 3898347"/>
              <a:gd name="connsiteY66" fmla="*/ 4016867 h 4299085"/>
              <a:gd name="connsiteX67" fmla="*/ 2513423 w 3898347"/>
              <a:gd name="connsiteY67" fmla="*/ 4018759 h 4299085"/>
              <a:gd name="connsiteX68" fmla="*/ 2482991 w 3898347"/>
              <a:gd name="connsiteY68" fmla="*/ 4012935 h 4299085"/>
              <a:gd name="connsiteX69" fmla="*/ 2446940 w 3898347"/>
              <a:gd name="connsiteY69" fmla="*/ 4021172 h 4299085"/>
              <a:gd name="connsiteX70" fmla="*/ 2404883 w 3898347"/>
              <a:gd name="connsiteY70" fmla="*/ 4024808 h 4299085"/>
              <a:gd name="connsiteX71" fmla="*/ 2373894 w 3898347"/>
              <a:gd name="connsiteY71" fmla="*/ 4023827 h 4299085"/>
              <a:gd name="connsiteX72" fmla="*/ 2297080 w 3898347"/>
              <a:gd name="connsiteY72" fmla="*/ 4040841 h 4299085"/>
              <a:gd name="connsiteX73" fmla="*/ 2170615 w 3898347"/>
              <a:gd name="connsiteY73" fmla="*/ 4077196 h 4299085"/>
              <a:gd name="connsiteX74" fmla="*/ 2143580 w 3898347"/>
              <a:gd name="connsiteY74" fmla="*/ 4083102 h 4299085"/>
              <a:gd name="connsiteX75" fmla="*/ 2119893 w 3898347"/>
              <a:gd name="connsiteY75" fmla="*/ 4080874 h 4299085"/>
              <a:gd name="connsiteX76" fmla="*/ 2114008 w 3898347"/>
              <a:gd name="connsiteY76" fmla="*/ 4073996 h 4299085"/>
              <a:gd name="connsiteX77" fmla="*/ 2099067 w 3898347"/>
              <a:gd name="connsiteY77" fmla="*/ 4076068 h 4299085"/>
              <a:gd name="connsiteX78" fmla="*/ 2095000 w 3898347"/>
              <a:gd name="connsiteY78" fmla="*/ 4075096 h 4299085"/>
              <a:gd name="connsiteX79" fmla="*/ 2071767 w 3898347"/>
              <a:gd name="connsiteY79" fmla="*/ 4071044 h 4299085"/>
              <a:gd name="connsiteX80" fmla="*/ 2024486 w 3898347"/>
              <a:gd name="connsiteY80" fmla="*/ 4100276 h 4299085"/>
              <a:gd name="connsiteX81" fmla="*/ 1964411 w 3898347"/>
              <a:gd name="connsiteY81" fmla="*/ 4105069 h 4299085"/>
              <a:gd name="connsiteX82" fmla="*/ 1739945 w 3898347"/>
              <a:gd name="connsiteY82" fmla="*/ 4171795 h 4299085"/>
              <a:gd name="connsiteX83" fmla="*/ 1610556 w 3898347"/>
              <a:gd name="connsiteY83" fmla="*/ 4167701 h 4299085"/>
              <a:gd name="connsiteX84" fmla="*/ 1553623 w 3898347"/>
              <a:gd name="connsiteY84" fmla="*/ 4236045 h 4299085"/>
              <a:gd name="connsiteX85" fmla="*/ 1548640 w 3898347"/>
              <a:gd name="connsiteY85" fmla="*/ 4238297 h 4299085"/>
              <a:gd name="connsiteX86" fmla="*/ 1530136 w 3898347"/>
              <a:gd name="connsiteY86" fmla="*/ 4227121 h 4299085"/>
              <a:gd name="connsiteX87" fmla="*/ 1508787 w 3898347"/>
              <a:gd name="connsiteY87" fmla="*/ 4234213 h 4299085"/>
              <a:gd name="connsiteX88" fmla="*/ 1488914 w 3898347"/>
              <a:gd name="connsiteY88" fmla="*/ 4241772 h 4299085"/>
              <a:gd name="connsiteX89" fmla="*/ 1488999 w 3898347"/>
              <a:gd name="connsiteY89" fmla="*/ 4251186 h 4299085"/>
              <a:gd name="connsiteX90" fmla="*/ 1475364 w 3898347"/>
              <a:gd name="connsiteY90" fmla="*/ 4248364 h 4299085"/>
              <a:gd name="connsiteX91" fmla="*/ 1457275 w 3898347"/>
              <a:gd name="connsiteY91" fmla="*/ 4252863 h 4299085"/>
              <a:gd name="connsiteX92" fmla="*/ 1448085 w 3898347"/>
              <a:gd name="connsiteY92" fmla="*/ 4248391 h 4299085"/>
              <a:gd name="connsiteX93" fmla="*/ 1315306 w 3898347"/>
              <a:gd name="connsiteY93" fmla="*/ 4237004 h 4299085"/>
              <a:gd name="connsiteX94" fmla="*/ 1272434 w 3898347"/>
              <a:gd name="connsiteY94" fmla="*/ 4244958 h 4299085"/>
              <a:gd name="connsiteX95" fmla="*/ 1231567 w 3898347"/>
              <a:gd name="connsiteY95" fmla="*/ 4219356 h 4299085"/>
              <a:gd name="connsiteX96" fmla="*/ 1216643 w 3898347"/>
              <a:gd name="connsiteY96" fmla="*/ 4229828 h 4299085"/>
              <a:gd name="connsiteX97" fmla="*/ 1214101 w 3898347"/>
              <a:gd name="connsiteY97" fmla="*/ 4231991 h 4299085"/>
              <a:gd name="connsiteX98" fmla="*/ 1203193 w 3898347"/>
              <a:gd name="connsiteY98" fmla="*/ 4232867 h 4299085"/>
              <a:gd name="connsiteX99" fmla="*/ 1201049 w 3898347"/>
              <a:gd name="connsiteY99" fmla="*/ 4242842 h 4299085"/>
              <a:gd name="connsiteX100" fmla="*/ 1185298 w 3898347"/>
              <a:gd name="connsiteY100" fmla="*/ 4251133 h 4299085"/>
              <a:gd name="connsiteX101" fmla="*/ 1164955 w 3898347"/>
              <a:gd name="connsiteY101" fmla="*/ 4250027 h 4299085"/>
              <a:gd name="connsiteX102" fmla="*/ 1067357 w 3898347"/>
              <a:gd name="connsiteY102" fmla="*/ 4233908 h 4299085"/>
              <a:gd name="connsiteX103" fmla="*/ 1009492 w 3898347"/>
              <a:gd name="connsiteY103" fmla="*/ 4230455 h 4299085"/>
              <a:gd name="connsiteX104" fmla="*/ 988345 w 3898347"/>
              <a:gd name="connsiteY104" fmla="*/ 4238880 h 4299085"/>
              <a:gd name="connsiteX105" fmla="*/ 958251 w 3898347"/>
              <a:gd name="connsiteY105" fmla="*/ 4244100 h 4299085"/>
              <a:gd name="connsiteX106" fmla="*/ 905785 w 3898347"/>
              <a:gd name="connsiteY106" fmla="*/ 4260845 h 4299085"/>
              <a:gd name="connsiteX107" fmla="*/ 834176 w 3898347"/>
              <a:gd name="connsiteY107" fmla="*/ 4270241 h 4299085"/>
              <a:gd name="connsiteX108" fmla="*/ 778474 w 3898347"/>
              <a:gd name="connsiteY108" fmla="*/ 4235526 h 4299085"/>
              <a:gd name="connsiteX109" fmla="*/ 774418 w 3898347"/>
              <a:gd name="connsiteY109" fmla="*/ 4242583 h 4299085"/>
              <a:gd name="connsiteX110" fmla="*/ 737705 w 3898347"/>
              <a:gd name="connsiteY110" fmla="*/ 4238891 h 4299085"/>
              <a:gd name="connsiteX111" fmla="*/ 605027 w 3898347"/>
              <a:gd name="connsiteY111" fmla="*/ 4175863 h 4299085"/>
              <a:gd name="connsiteX112" fmla="*/ 533391 w 3898347"/>
              <a:gd name="connsiteY112" fmla="*/ 4170035 h 4299085"/>
              <a:gd name="connsiteX113" fmla="*/ 508621 w 3898347"/>
              <a:gd name="connsiteY113" fmla="*/ 4176044 h 4299085"/>
              <a:gd name="connsiteX114" fmla="*/ 467082 w 3898347"/>
              <a:gd name="connsiteY114" fmla="*/ 4185616 h 4299085"/>
              <a:gd name="connsiteX115" fmla="*/ 437646 w 3898347"/>
              <a:gd name="connsiteY115" fmla="*/ 4212658 h 4299085"/>
              <a:gd name="connsiteX116" fmla="*/ 402271 w 3898347"/>
              <a:gd name="connsiteY116" fmla="*/ 4212774 h 4299085"/>
              <a:gd name="connsiteX117" fmla="*/ 391968 w 3898347"/>
              <a:gd name="connsiteY117" fmla="*/ 4187073 h 4299085"/>
              <a:gd name="connsiteX118" fmla="*/ 354806 w 3898347"/>
              <a:gd name="connsiteY118" fmla="*/ 4195545 h 4299085"/>
              <a:gd name="connsiteX119" fmla="*/ 298662 w 3898347"/>
              <a:gd name="connsiteY119" fmla="*/ 4211227 h 4299085"/>
              <a:gd name="connsiteX120" fmla="*/ 265740 w 3898347"/>
              <a:gd name="connsiteY120" fmla="*/ 4213623 h 4299085"/>
              <a:gd name="connsiteX121" fmla="*/ 176403 w 3898347"/>
              <a:gd name="connsiteY121" fmla="*/ 4227393 h 4299085"/>
              <a:gd name="connsiteX122" fmla="*/ 37148 w 3898347"/>
              <a:gd name="connsiteY122" fmla="*/ 4289154 h 4299085"/>
              <a:gd name="connsiteX123" fmla="*/ 5850 w 3898347"/>
              <a:gd name="connsiteY123" fmla="*/ 4296945 h 4299085"/>
              <a:gd name="connsiteX124" fmla="*/ 0 w 3898347"/>
              <a:gd name="connsiteY124" fmla="*/ 4299085 h 4299085"/>
              <a:gd name="connsiteX125" fmla="*/ 0 w 3898347"/>
              <a:gd name="connsiteY125" fmla="*/ 15850 h 4299085"/>
              <a:gd name="connsiteX126" fmla="*/ 3898347 w 3898347"/>
              <a:gd name="connsiteY126" fmla="*/ 0 h 4299085"/>
              <a:gd name="connsiteX0" fmla="*/ 3898347 w 3898347"/>
              <a:gd name="connsiteY0" fmla="*/ 0 h 4296945"/>
              <a:gd name="connsiteX1" fmla="*/ 3898347 w 3898347"/>
              <a:gd name="connsiteY1" fmla="*/ 3834445 h 4296945"/>
              <a:gd name="connsiteX2" fmla="*/ 3892314 w 3898347"/>
              <a:gd name="connsiteY2" fmla="*/ 3832951 h 4296945"/>
              <a:gd name="connsiteX3" fmla="*/ 3851953 w 3898347"/>
              <a:gd name="connsiteY3" fmla="*/ 3802983 h 4296945"/>
              <a:gd name="connsiteX4" fmla="*/ 3836418 w 3898347"/>
              <a:gd name="connsiteY4" fmla="*/ 3811513 h 4296945"/>
              <a:gd name="connsiteX5" fmla="*/ 3833758 w 3898347"/>
              <a:gd name="connsiteY5" fmla="*/ 3813341 h 4296945"/>
              <a:gd name="connsiteX6" fmla="*/ 3822673 w 3898347"/>
              <a:gd name="connsiteY6" fmla="*/ 3812913 h 4296945"/>
              <a:gd name="connsiteX7" fmla="*/ 3820104 w 3898347"/>
              <a:gd name="connsiteY7" fmla="*/ 3822466 h 4296945"/>
              <a:gd name="connsiteX8" fmla="*/ 3803816 w 3898347"/>
              <a:gd name="connsiteY8" fmla="*/ 3828757 h 4296945"/>
              <a:gd name="connsiteX9" fmla="*/ 3783259 w 3898347"/>
              <a:gd name="connsiteY9" fmla="*/ 3825276 h 4296945"/>
              <a:gd name="connsiteX10" fmla="*/ 3729936 w 3898347"/>
              <a:gd name="connsiteY10" fmla="*/ 3815386 h 4296945"/>
              <a:gd name="connsiteX11" fmla="*/ 3726018 w 3898347"/>
              <a:gd name="connsiteY11" fmla="*/ 3815100 h 4296945"/>
              <a:gd name="connsiteX12" fmla="*/ 3725413 w 3898347"/>
              <a:gd name="connsiteY12" fmla="*/ 3814615 h 4296945"/>
              <a:gd name="connsiteX13" fmla="*/ 3713801 w 3898347"/>
              <a:gd name="connsiteY13" fmla="*/ 3811018 h 4296945"/>
              <a:gd name="connsiteX14" fmla="*/ 3709087 w 3898347"/>
              <a:gd name="connsiteY14" fmla="*/ 3813195 h 4296945"/>
              <a:gd name="connsiteX15" fmla="*/ 3698038 w 3898347"/>
              <a:gd name="connsiteY15" fmla="*/ 3806182 h 4296945"/>
              <a:gd name="connsiteX16" fmla="*/ 3662227 w 3898347"/>
              <a:gd name="connsiteY16" fmla="*/ 3807761 h 4296945"/>
              <a:gd name="connsiteX17" fmla="*/ 3659872 w 3898347"/>
              <a:gd name="connsiteY17" fmla="*/ 3805524 h 4296945"/>
              <a:gd name="connsiteX18" fmla="*/ 3643454 w 3898347"/>
              <a:gd name="connsiteY18" fmla="*/ 3794831 h 4296945"/>
              <a:gd name="connsiteX19" fmla="*/ 3624789 w 3898347"/>
              <a:gd name="connsiteY19" fmla="*/ 3803185 h 4296945"/>
              <a:gd name="connsiteX20" fmla="*/ 3602327 w 3898347"/>
              <a:gd name="connsiteY20" fmla="*/ 3794616 h 4296945"/>
              <a:gd name="connsiteX21" fmla="*/ 3596645 w 3898347"/>
              <a:gd name="connsiteY21" fmla="*/ 3797108 h 4296945"/>
              <a:gd name="connsiteX22" fmla="*/ 3574144 w 3898347"/>
              <a:gd name="connsiteY22" fmla="*/ 3795108 h 4296945"/>
              <a:gd name="connsiteX23" fmla="*/ 3562310 w 3898347"/>
              <a:gd name="connsiteY23" fmla="*/ 3787534 h 4296945"/>
              <a:gd name="connsiteX24" fmla="*/ 3551635 w 3898347"/>
              <a:gd name="connsiteY24" fmla="*/ 3797705 h 4296945"/>
              <a:gd name="connsiteX25" fmla="*/ 3550175 w 3898347"/>
              <a:gd name="connsiteY25" fmla="*/ 3803199 h 4296945"/>
              <a:gd name="connsiteX26" fmla="*/ 3542668 w 3898347"/>
              <a:gd name="connsiteY26" fmla="*/ 3803283 h 4296945"/>
              <a:gd name="connsiteX27" fmla="*/ 3533033 w 3898347"/>
              <a:gd name="connsiteY27" fmla="*/ 3799071 h 4296945"/>
              <a:gd name="connsiteX28" fmla="*/ 3521726 w 3898347"/>
              <a:gd name="connsiteY28" fmla="*/ 3804691 h 4296945"/>
              <a:gd name="connsiteX29" fmla="*/ 3520080 w 3898347"/>
              <a:gd name="connsiteY29" fmla="*/ 3805210 h 4296945"/>
              <a:gd name="connsiteX30" fmla="*/ 3508491 w 3898347"/>
              <a:gd name="connsiteY30" fmla="*/ 3797398 h 4296945"/>
              <a:gd name="connsiteX31" fmla="*/ 3503787 w 3898347"/>
              <a:gd name="connsiteY31" fmla="*/ 3797787 h 4296945"/>
              <a:gd name="connsiteX32" fmla="*/ 3492165 w 3898347"/>
              <a:gd name="connsiteY32" fmla="*/ 3799887 h 4296945"/>
              <a:gd name="connsiteX33" fmla="*/ 3472233 w 3898347"/>
              <a:gd name="connsiteY33" fmla="*/ 3805682 h 4296945"/>
              <a:gd name="connsiteX34" fmla="*/ 3465921 w 3898347"/>
              <a:gd name="connsiteY34" fmla="*/ 3805814 h 4296945"/>
              <a:gd name="connsiteX35" fmla="*/ 3455541 w 3898347"/>
              <a:gd name="connsiteY35" fmla="*/ 3815505 h 4296945"/>
              <a:gd name="connsiteX36" fmla="*/ 3429027 w 3898347"/>
              <a:gd name="connsiteY36" fmla="*/ 3816906 h 4296945"/>
              <a:gd name="connsiteX37" fmla="*/ 3369507 w 3898347"/>
              <a:gd name="connsiteY37" fmla="*/ 3825563 h 4296945"/>
              <a:gd name="connsiteX38" fmla="*/ 3324491 w 3898347"/>
              <a:gd name="connsiteY38" fmla="*/ 3832006 h 4296945"/>
              <a:gd name="connsiteX39" fmla="*/ 3244235 w 3898347"/>
              <a:gd name="connsiteY39" fmla="*/ 3834376 h 4296945"/>
              <a:gd name="connsiteX40" fmla="*/ 3226507 w 3898347"/>
              <a:gd name="connsiteY40" fmla="*/ 3820131 h 4296945"/>
              <a:gd name="connsiteX41" fmla="*/ 3191688 w 3898347"/>
              <a:gd name="connsiteY41" fmla="*/ 3837359 h 4296945"/>
              <a:gd name="connsiteX42" fmla="*/ 3185553 w 3898347"/>
              <a:gd name="connsiteY42" fmla="*/ 3859030 h 4296945"/>
              <a:gd name="connsiteX43" fmla="*/ 3137926 w 3898347"/>
              <a:gd name="connsiteY43" fmla="*/ 3867782 h 4296945"/>
              <a:gd name="connsiteX44" fmla="*/ 3090188 w 3898347"/>
              <a:gd name="connsiteY44" fmla="*/ 3855036 h 4296945"/>
              <a:gd name="connsiteX45" fmla="*/ 3031422 w 3898347"/>
              <a:gd name="connsiteY45" fmla="*/ 3858298 h 4296945"/>
              <a:gd name="connsiteX46" fmla="*/ 2996288 w 3898347"/>
              <a:gd name="connsiteY46" fmla="*/ 3860020 h 4296945"/>
              <a:gd name="connsiteX47" fmla="*/ 2901661 w 3898347"/>
              <a:gd name="connsiteY47" fmla="*/ 3882243 h 4296945"/>
              <a:gd name="connsiteX48" fmla="*/ 2782141 w 3898347"/>
              <a:gd name="connsiteY48" fmla="*/ 3932983 h 4296945"/>
              <a:gd name="connsiteX49" fmla="*/ 2749597 w 3898347"/>
              <a:gd name="connsiteY49" fmla="*/ 3956746 h 4296945"/>
              <a:gd name="connsiteX50" fmla="*/ 2730493 w 3898347"/>
              <a:gd name="connsiteY50" fmla="*/ 3955236 h 4296945"/>
              <a:gd name="connsiteX51" fmla="*/ 2707507 w 3898347"/>
              <a:gd name="connsiteY51" fmla="*/ 3947771 h 4296945"/>
              <a:gd name="connsiteX52" fmla="*/ 2701937 w 3898347"/>
              <a:gd name="connsiteY52" fmla="*/ 3950565 h 4296945"/>
              <a:gd name="connsiteX53" fmla="*/ 2679435 w 3898347"/>
              <a:gd name="connsiteY53" fmla="*/ 3949768 h 4296945"/>
              <a:gd name="connsiteX54" fmla="*/ 2667352 w 3898347"/>
              <a:gd name="connsiteY54" fmla="*/ 3942821 h 4296945"/>
              <a:gd name="connsiteX55" fmla="*/ 2657096 w 3898347"/>
              <a:gd name="connsiteY55" fmla="*/ 3953571 h 4296945"/>
              <a:gd name="connsiteX56" fmla="*/ 2655161 w 3898347"/>
              <a:gd name="connsiteY56" fmla="*/ 3962216 h 4296945"/>
              <a:gd name="connsiteX57" fmla="*/ 2638604 w 3898347"/>
              <a:gd name="connsiteY57" fmla="*/ 3955936 h 4296945"/>
              <a:gd name="connsiteX58" fmla="*/ 2626185 w 3898347"/>
              <a:gd name="connsiteY58" fmla="*/ 3962937 h 4296945"/>
              <a:gd name="connsiteX59" fmla="*/ 2614077 w 3898347"/>
              <a:gd name="connsiteY59" fmla="*/ 3955576 h 4296945"/>
              <a:gd name="connsiteX60" fmla="*/ 2609403 w 3898347"/>
              <a:gd name="connsiteY60" fmla="*/ 3956215 h 4296945"/>
              <a:gd name="connsiteX61" fmla="*/ 2597896 w 3898347"/>
              <a:gd name="connsiteY61" fmla="*/ 3958939 h 4296945"/>
              <a:gd name="connsiteX62" fmla="*/ 2578251 w 3898347"/>
              <a:gd name="connsiteY62" fmla="*/ 3965812 h 4296945"/>
              <a:gd name="connsiteX63" fmla="*/ 2571961 w 3898347"/>
              <a:gd name="connsiteY63" fmla="*/ 3966278 h 4296945"/>
              <a:gd name="connsiteX64" fmla="*/ 2559399 w 3898347"/>
              <a:gd name="connsiteY64" fmla="*/ 3979193 h 4296945"/>
              <a:gd name="connsiteX65" fmla="*/ 2533560 w 3898347"/>
              <a:gd name="connsiteY65" fmla="*/ 3988160 h 4296945"/>
              <a:gd name="connsiteX66" fmla="*/ 2515299 w 3898347"/>
              <a:gd name="connsiteY66" fmla="*/ 4016867 h 4296945"/>
              <a:gd name="connsiteX67" fmla="*/ 2513423 w 3898347"/>
              <a:gd name="connsiteY67" fmla="*/ 4018759 h 4296945"/>
              <a:gd name="connsiteX68" fmla="*/ 2482991 w 3898347"/>
              <a:gd name="connsiteY68" fmla="*/ 4012935 h 4296945"/>
              <a:gd name="connsiteX69" fmla="*/ 2446940 w 3898347"/>
              <a:gd name="connsiteY69" fmla="*/ 4021172 h 4296945"/>
              <a:gd name="connsiteX70" fmla="*/ 2404883 w 3898347"/>
              <a:gd name="connsiteY70" fmla="*/ 4024808 h 4296945"/>
              <a:gd name="connsiteX71" fmla="*/ 2373894 w 3898347"/>
              <a:gd name="connsiteY71" fmla="*/ 4023827 h 4296945"/>
              <a:gd name="connsiteX72" fmla="*/ 2297080 w 3898347"/>
              <a:gd name="connsiteY72" fmla="*/ 4040841 h 4296945"/>
              <a:gd name="connsiteX73" fmla="*/ 2170615 w 3898347"/>
              <a:gd name="connsiteY73" fmla="*/ 4077196 h 4296945"/>
              <a:gd name="connsiteX74" fmla="*/ 2143580 w 3898347"/>
              <a:gd name="connsiteY74" fmla="*/ 4083102 h 4296945"/>
              <a:gd name="connsiteX75" fmla="*/ 2119893 w 3898347"/>
              <a:gd name="connsiteY75" fmla="*/ 4080874 h 4296945"/>
              <a:gd name="connsiteX76" fmla="*/ 2114008 w 3898347"/>
              <a:gd name="connsiteY76" fmla="*/ 4073996 h 4296945"/>
              <a:gd name="connsiteX77" fmla="*/ 2099067 w 3898347"/>
              <a:gd name="connsiteY77" fmla="*/ 4076068 h 4296945"/>
              <a:gd name="connsiteX78" fmla="*/ 2095000 w 3898347"/>
              <a:gd name="connsiteY78" fmla="*/ 4075096 h 4296945"/>
              <a:gd name="connsiteX79" fmla="*/ 2071767 w 3898347"/>
              <a:gd name="connsiteY79" fmla="*/ 4071044 h 4296945"/>
              <a:gd name="connsiteX80" fmla="*/ 2024486 w 3898347"/>
              <a:gd name="connsiteY80" fmla="*/ 4100276 h 4296945"/>
              <a:gd name="connsiteX81" fmla="*/ 1964411 w 3898347"/>
              <a:gd name="connsiteY81" fmla="*/ 4105069 h 4296945"/>
              <a:gd name="connsiteX82" fmla="*/ 1739945 w 3898347"/>
              <a:gd name="connsiteY82" fmla="*/ 4171795 h 4296945"/>
              <a:gd name="connsiteX83" fmla="*/ 1610556 w 3898347"/>
              <a:gd name="connsiteY83" fmla="*/ 4167701 h 4296945"/>
              <a:gd name="connsiteX84" fmla="*/ 1553623 w 3898347"/>
              <a:gd name="connsiteY84" fmla="*/ 4236045 h 4296945"/>
              <a:gd name="connsiteX85" fmla="*/ 1548640 w 3898347"/>
              <a:gd name="connsiteY85" fmla="*/ 4238297 h 4296945"/>
              <a:gd name="connsiteX86" fmla="*/ 1530136 w 3898347"/>
              <a:gd name="connsiteY86" fmla="*/ 4227121 h 4296945"/>
              <a:gd name="connsiteX87" fmla="*/ 1508787 w 3898347"/>
              <a:gd name="connsiteY87" fmla="*/ 4234213 h 4296945"/>
              <a:gd name="connsiteX88" fmla="*/ 1488914 w 3898347"/>
              <a:gd name="connsiteY88" fmla="*/ 4241772 h 4296945"/>
              <a:gd name="connsiteX89" fmla="*/ 1488999 w 3898347"/>
              <a:gd name="connsiteY89" fmla="*/ 4251186 h 4296945"/>
              <a:gd name="connsiteX90" fmla="*/ 1475364 w 3898347"/>
              <a:gd name="connsiteY90" fmla="*/ 4248364 h 4296945"/>
              <a:gd name="connsiteX91" fmla="*/ 1457275 w 3898347"/>
              <a:gd name="connsiteY91" fmla="*/ 4252863 h 4296945"/>
              <a:gd name="connsiteX92" fmla="*/ 1448085 w 3898347"/>
              <a:gd name="connsiteY92" fmla="*/ 4248391 h 4296945"/>
              <a:gd name="connsiteX93" fmla="*/ 1315306 w 3898347"/>
              <a:gd name="connsiteY93" fmla="*/ 4237004 h 4296945"/>
              <a:gd name="connsiteX94" fmla="*/ 1272434 w 3898347"/>
              <a:gd name="connsiteY94" fmla="*/ 4244958 h 4296945"/>
              <a:gd name="connsiteX95" fmla="*/ 1231567 w 3898347"/>
              <a:gd name="connsiteY95" fmla="*/ 4219356 h 4296945"/>
              <a:gd name="connsiteX96" fmla="*/ 1216643 w 3898347"/>
              <a:gd name="connsiteY96" fmla="*/ 4229828 h 4296945"/>
              <a:gd name="connsiteX97" fmla="*/ 1214101 w 3898347"/>
              <a:gd name="connsiteY97" fmla="*/ 4231991 h 4296945"/>
              <a:gd name="connsiteX98" fmla="*/ 1203193 w 3898347"/>
              <a:gd name="connsiteY98" fmla="*/ 4232867 h 4296945"/>
              <a:gd name="connsiteX99" fmla="*/ 1201049 w 3898347"/>
              <a:gd name="connsiteY99" fmla="*/ 4242842 h 4296945"/>
              <a:gd name="connsiteX100" fmla="*/ 1185298 w 3898347"/>
              <a:gd name="connsiteY100" fmla="*/ 4251133 h 4296945"/>
              <a:gd name="connsiteX101" fmla="*/ 1164955 w 3898347"/>
              <a:gd name="connsiteY101" fmla="*/ 4250027 h 4296945"/>
              <a:gd name="connsiteX102" fmla="*/ 1067357 w 3898347"/>
              <a:gd name="connsiteY102" fmla="*/ 4233908 h 4296945"/>
              <a:gd name="connsiteX103" fmla="*/ 1009492 w 3898347"/>
              <a:gd name="connsiteY103" fmla="*/ 4230455 h 4296945"/>
              <a:gd name="connsiteX104" fmla="*/ 988345 w 3898347"/>
              <a:gd name="connsiteY104" fmla="*/ 4238880 h 4296945"/>
              <a:gd name="connsiteX105" fmla="*/ 958251 w 3898347"/>
              <a:gd name="connsiteY105" fmla="*/ 4244100 h 4296945"/>
              <a:gd name="connsiteX106" fmla="*/ 905785 w 3898347"/>
              <a:gd name="connsiteY106" fmla="*/ 4260845 h 4296945"/>
              <a:gd name="connsiteX107" fmla="*/ 834176 w 3898347"/>
              <a:gd name="connsiteY107" fmla="*/ 4270241 h 4296945"/>
              <a:gd name="connsiteX108" fmla="*/ 778474 w 3898347"/>
              <a:gd name="connsiteY108" fmla="*/ 4235526 h 4296945"/>
              <a:gd name="connsiteX109" fmla="*/ 774418 w 3898347"/>
              <a:gd name="connsiteY109" fmla="*/ 4242583 h 4296945"/>
              <a:gd name="connsiteX110" fmla="*/ 737705 w 3898347"/>
              <a:gd name="connsiteY110" fmla="*/ 4238891 h 4296945"/>
              <a:gd name="connsiteX111" fmla="*/ 605027 w 3898347"/>
              <a:gd name="connsiteY111" fmla="*/ 4175863 h 4296945"/>
              <a:gd name="connsiteX112" fmla="*/ 533391 w 3898347"/>
              <a:gd name="connsiteY112" fmla="*/ 4170035 h 4296945"/>
              <a:gd name="connsiteX113" fmla="*/ 508621 w 3898347"/>
              <a:gd name="connsiteY113" fmla="*/ 4176044 h 4296945"/>
              <a:gd name="connsiteX114" fmla="*/ 467082 w 3898347"/>
              <a:gd name="connsiteY114" fmla="*/ 4185616 h 4296945"/>
              <a:gd name="connsiteX115" fmla="*/ 437646 w 3898347"/>
              <a:gd name="connsiteY115" fmla="*/ 4212658 h 4296945"/>
              <a:gd name="connsiteX116" fmla="*/ 402271 w 3898347"/>
              <a:gd name="connsiteY116" fmla="*/ 4212774 h 4296945"/>
              <a:gd name="connsiteX117" fmla="*/ 391968 w 3898347"/>
              <a:gd name="connsiteY117" fmla="*/ 4187073 h 4296945"/>
              <a:gd name="connsiteX118" fmla="*/ 354806 w 3898347"/>
              <a:gd name="connsiteY118" fmla="*/ 4195545 h 4296945"/>
              <a:gd name="connsiteX119" fmla="*/ 298662 w 3898347"/>
              <a:gd name="connsiteY119" fmla="*/ 4211227 h 4296945"/>
              <a:gd name="connsiteX120" fmla="*/ 265740 w 3898347"/>
              <a:gd name="connsiteY120" fmla="*/ 4213623 h 4296945"/>
              <a:gd name="connsiteX121" fmla="*/ 176403 w 3898347"/>
              <a:gd name="connsiteY121" fmla="*/ 4227393 h 4296945"/>
              <a:gd name="connsiteX122" fmla="*/ 37148 w 3898347"/>
              <a:gd name="connsiteY122" fmla="*/ 4289154 h 4296945"/>
              <a:gd name="connsiteX123" fmla="*/ 5850 w 3898347"/>
              <a:gd name="connsiteY123" fmla="*/ 4296945 h 4296945"/>
              <a:gd name="connsiteX124" fmla="*/ 0 w 3898347"/>
              <a:gd name="connsiteY124" fmla="*/ 4221939 h 4296945"/>
              <a:gd name="connsiteX125" fmla="*/ 0 w 3898347"/>
              <a:gd name="connsiteY125" fmla="*/ 15850 h 4296945"/>
              <a:gd name="connsiteX126" fmla="*/ 3898347 w 3898347"/>
              <a:gd name="connsiteY126" fmla="*/ 0 h 4296945"/>
              <a:gd name="connsiteX0" fmla="*/ 3898347 w 3898347"/>
              <a:gd name="connsiteY0" fmla="*/ 0 h 4296945"/>
              <a:gd name="connsiteX1" fmla="*/ 3898347 w 3898347"/>
              <a:gd name="connsiteY1" fmla="*/ 3834445 h 4296945"/>
              <a:gd name="connsiteX2" fmla="*/ 3892314 w 3898347"/>
              <a:gd name="connsiteY2" fmla="*/ 3832951 h 4296945"/>
              <a:gd name="connsiteX3" fmla="*/ 3851953 w 3898347"/>
              <a:gd name="connsiteY3" fmla="*/ 3802983 h 4296945"/>
              <a:gd name="connsiteX4" fmla="*/ 3836418 w 3898347"/>
              <a:gd name="connsiteY4" fmla="*/ 3811513 h 4296945"/>
              <a:gd name="connsiteX5" fmla="*/ 3833758 w 3898347"/>
              <a:gd name="connsiteY5" fmla="*/ 3813341 h 4296945"/>
              <a:gd name="connsiteX6" fmla="*/ 3822673 w 3898347"/>
              <a:gd name="connsiteY6" fmla="*/ 3812913 h 4296945"/>
              <a:gd name="connsiteX7" fmla="*/ 3820104 w 3898347"/>
              <a:gd name="connsiteY7" fmla="*/ 3822466 h 4296945"/>
              <a:gd name="connsiteX8" fmla="*/ 3803816 w 3898347"/>
              <a:gd name="connsiteY8" fmla="*/ 3828757 h 4296945"/>
              <a:gd name="connsiteX9" fmla="*/ 3783259 w 3898347"/>
              <a:gd name="connsiteY9" fmla="*/ 3825276 h 4296945"/>
              <a:gd name="connsiteX10" fmla="*/ 3729936 w 3898347"/>
              <a:gd name="connsiteY10" fmla="*/ 3815386 h 4296945"/>
              <a:gd name="connsiteX11" fmla="*/ 3726018 w 3898347"/>
              <a:gd name="connsiteY11" fmla="*/ 3815100 h 4296945"/>
              <a:gd name="connsiteX12" fmla="*/ 3725413 w 3898347"/>
              <a:gd name="connsiteY12" fmla="*/ 3814615 h 4296945"/>
              <a:gd name="connsiteX13" fmla="*/ 3713801 w 3898347"/>
              <a:gd name="connsiteY13" fmla="*/ 3811018 h 4296945"/>
              <a:gd name="connsiteX14" fmla="*/ 3709087 w 3898347"/>
              <a:gd name="connsiteY14" fmla="*/ 3813195 h 4296945"/>
              <a:gd name="connsiteX15" fmla="*/ 3698038 w 3898347"/>
              <a:gd name="connsiteY15" fmla="*/ 3806182 h 4296945"/>
              <a:gd name="connsiteX16" fmla="*/ 3662227 w 3898347"/>
              <a:gd name="connsiteY16" fmla="*/ 3807761 h 4296945"/>
              <a:gd name="connsiteX17" fmla="*/ 3659872 w 3898347"/>
              <a:gd name="connsiteY17" fmla="*/ 3805524 h 4296945"/>
              <a:gd name="connsiteX18" fmla="*/ 3643454 w 3898347"/>
              <a:gd name="connsiteY18" fmla="*/ 3794831 h 4296945"/>
              <a:gd name="connsiteX19" fmla="*/ 3624789 w 3898347"/>
              <a:gd name="connsiteY19" fmla="*/ 3803185 h 4296945"/>
              <a:gd name="connsiteX20" fmla="*/ 3602327 w 3898347"/>
              <a:gd name="connsiteY20" fmla="*/ 3794616 h 4296945"/>
              <a:gd name="connsiteX21" fmla="*/ 3596645 w 3898347"/>
              <a:gd name="connsiteY21" fmla="*/ 3797108 h 4296945"/>
              <a:gd name="connsiteX22" fmla="*/ 3574144 w 3898347"/>
              <a:gd name="connsiteY22" fmla="*/ 3795108 h 4296945"/>
              <a:gd name="connsiteX23" fmla="*/ 3562310 w 3898347"/>
              <a:gd name="connsiteY23" fmla="*/ 3787534 h 4296945"/>
              <a:gd name="connsiteX24" fmla="*/ 3551635 w 3898347"/>
              <a:gd name="connsiteY24" fmla="*/ 3797705 h 4296945"/>
              <a:gd name="connsiteX25" fmla="*/ 3550175 w 3898347"/>
              <a:gd name="connsiteY25" fmla="*/ 3803199 h 4296945"/>
              <a:gd name="connsiteX26" fmla="*/ 3542668 w 3898347"/>
              <a:gd name="connsiteY26" fmla="*/ 3803283 h 4296945"/>
              <a:gd name="connsiteX27" fmla="*/ 3533033 w 3898347"/>
              <a:gd name="connsiteY27" fmla="*/ 3799071 h 4296945"/>
              <a:gd name="connsiteX28" fmla="*/ 3521726 w 3898347"/>
              <a:gd name="connsiteY28" fmla="*/ 3804691 h 4296945"/>
              <a:gd name="connsiteX29" fmla="*/ 3520080 w 3898347"/>
              <a:gd name="connsiteY29" fmla="*/ 3805210 h 4296945"/>
              <a:gd name="connsiteX30" fmla="*/ 3508491 w 3898347"/>
              <a:gd name="connsiteY30" fmla="*/ 3797398 h 4296945"/>
              <a:gd name="connsiteX31" fmla="*/ 3503787 w 3898347"/>
              <a:gd name="connsiteY31" fmla="*/ 3797787 h 4296945"/>
              <a:gd name="connsiteX32" fmla="*/ 3492165 w 3898347"/>
              <a:gd name="connsiteY32" fmla="*/ 3799887 h 4296945"/>
              <a:gd name="connsiteX33" fmla="*/ 3472233 w 3898347"/>
              <a:gd name="connsiteY33" fmla="*/ 3805682 h 4296945"/>
              <a:gd name="connsiteX34" fmla="*/ 3465921 w 3898347"/>
              <a:gd name="connsiteY34" fmla="*/ 3805814 h 4296945"/>
              <a:gd name="connsiteX35" fmla="*/ 3455541 w 3898347"/>
              <a:gd name="connsiteY35" fmla="*/ 3815505 h 4296945"/>
              <a:gd name="connsiteX36" fmla="*/ 3429027 w 3898347"/>
              <a:gd name="connsiteY36" fmla="*/ 3816906 h 4296945"/>
              <a:gd name="connsiteX37" fmla="*/ 3369507 w 3898347"/>
              <a:gd name="connsiteY37" fmla="*/ 3825563 h 4296945"/>
              <a:gd name="connsiteX38" fmla="*/ 3324491 w 3898347"/>
              <a:gd name="connsiteY38" fmla="*/ 3832006 h 4296945"/>
              <a:gd name="connsiteX39" fmla="*/ 3244235 w 3898347"/>
              <a:gd name="connsiteY39" fmla="*/ 3834376 h 4296945"/>
              <a:gd name="connsiteX40" fmla="*/ 3226507 w 3898347"/>
              <a:gd name="connsiteY40" fmla="*/ 3820131 h 4296945"/>
              <a:gd name="connsiteX41" fmla="*/ 3191688 w 3898347"/>
              <a:gd name="connsiteY41" fmla="*/ 3837359 h 4296945"/>
              <a:gd name="connsiteX42" fmla="*/ 3185553 w 3898347"/>
              <a:gd name="connsiteY42" fmla="*/ 3859030 h 4296945"/>
              <a:gd name="connsiteX43" fmla="*/ 3137926 w 3898347"/>
              <a:gd name="connsiteY43" fmla="*/ 3867782 h 4296945"/>
              <a:gd name="connsiteX44" fmla="*/ 3090188 w 3898347"/>
              <a:gd name="connsiteY44" fmla="*/ 3855036 h 4296945"/>
              <a:gd name="connsiteX45" fmla="*/ 3031422 w 3898347"/>
              <a:gd name="connsiteY45" fmla="*/ 3858298 h 4296945"/>
              <a:gd name="connsiteX46" fmla="*/ 2996288 w 3898347"/>
              <a:gd name="connsiteY46" fmla="*/ 3860020 h 4296945"/>
              <a:gd name="connsiteX47" fmla="*/ 2901661 w 3898347"/>
              <a:gd name="connsiteY47" fmla="*/ 3882243 h 4296945"/>
              <a:gd name="connsiteX48" fmla="*/ 2782141 w 3898347"/>
              <a:gd name="connsiteY48" fmla="*/ 3932983 h 4296945"/>
              <a:gd name="connsiteX49" fmla="*/ 2749597 w 3898347"/>
              <a:gd name="connsiteY49" fmla="*/ 3956746 h 4296945"/>
              <a:gd name="connsiteX50" fmla="*/ 2730493 w 3898347"/>
              <a:gd name="connsiteY50" fmla="*/ 3955236 h 4296945"/>
              <a:gd name="connsiteX51" fmla="*/ 2707507 w 3898347"/>
              <a:gd name="connsiteY51" fmla="*/ 3947771 h 4296945"/>
              <a:gd name="connsiteX52" fmla="*/ 2701937 w 3898347"/>
              <a:gd name="connsiteY52" fmla="*/ 3950565 h 4296945"/>
              <a:gd name="connsiteX53" fmla="*/ 2679435 w 3898347"/>
              <a:gd name="connsiteY53" fmla="*/ 3949768 h 4296945"/>
              <a:gd name="connsiteX54" fmla="*/ 2667352 w 3898347"/>
              <a:gd name="connsiteY54" fmla="*/ 3942821 h 4296945"/>
              <a:gd name="connsiteX55" fmla="*/ 2657096 w 3898347"/>
              <a:gd name="connsiteY55" fmla="*/ 3953571 h 4296945"/>
              <a:gd name="connsiteX56" fmla="*/ 2655161 w 3898347"/>
              <a:gd name="connsiteY56" fmla="*/ 3962216 h 4296945"/>
              <a:gd name="connsiteX57" fmla="*/ 2638604 w 3898347"/>
              <a:gd name="connsiteY57" fmla="*/ 3955936 h 4296945"/>
              <a:gd name="connsiteX58" fmla="*/ 2626185 w 3898347"/>
              <a:gd name="connsiteY58" fmla="*/ 3962937 h 4296945"/>
              <a:gd name="connsiteX59" fmla="*/ 2614077 w 3898347"/>
              <a:gd name="connsiteY59" fmla="*/ 3955576 h 4296945"/>
              <a:gd name="connsiteX60" fmla="*/ 2609403 w 3898347"/>
              <a:gd name="connsiteY60" fmla="*/ 3956215 h 4296945"/>
              <a:gd name="connsiteX61" fmla="*/ 2597896 w 3898347"/>
              <a:gd name="connsiteY61" fmla="*/ 3958939 h 4296945"/>
              <a:gd name="connsiteX62" fmla="*/ 2578251 w 3898347"/>
              <a:gd name="connsiteY62" fmla="*/ 3965812 h 4296945"/>
              <a:gd name="connsiteX63" fmla="*/ 2571961 w 3898347"/>
              <a:gd name="connsiteY63" fmla="*/ 3966278 h 4296945"/>
              <a:gd name="connsiteX64" fmla="*/ 2559399 w 3898347"/>
              <a:gd name="connsiteY64" fmla="*/ 3979193 h 4296945"/>
              <a:gd name="connsiteX65" fmla="*/ 2533560 w 3898347"/>
              <a:gd name="connsiteY65" fmla="*/ 3988160 h 4296945"/>
              <a:gd name="connsiteX66" fmla="*/ 2515299 w 3898347"/>
              <a:gd name="connsiteY66" fmla="*/ 4016867 h 4296945"/>
              <a:gd name="connsiteX67" fmla="*/ 2513423 w 3898347"/>
              <a:gd name="connsiteY67" fmla="*/ 4018759 h 4296945"/>
              <a:gd name="connsiteX68" fmla="*/ 2482991 w 3898347"/>
              <a:gd name="connsiteY68" fmla="*/ 4012935 h 4296945"/>
              <a:gd name="connsiteX69" fmla="*/ 2446940 w 3898347"/>
              <a:gd name="connsiteY69" fmla="*/ 4021172 h 4296945"/>
              <a:gd name="connsiteX70" fmla="*/ 2404883 w 3898347"/>
              <a:gd name="connsiteY70" fmla="*/ 4024808 h 4296945"/>
              <a:gd name="connsiteX71" fmla="*/ 2373894 w 3898347"/>
              <a:gd name="connsiteY71" fmla="*/ 4023827 h 4296945"/>
              <a:gd name="connsiteX72" fmla="*/ 2297080 w 3898347"/>
              <a:gd name="connsiteY72" fmla="*/ 4040841 h 4296945"/>
              <a:gd name="connsiteX73" fmla="*/ 2170615 w 3898347"/>
              <a:gd name="connsiteY73" fmla="*/ 4077196 h 4296945"/>
              <a:gd name="connsiteX74" fmla="*/ 2143580 w 3898347"/>
              <a:gd name="connsiteY74" fmla="*/ 4083102 h 4296945"/>
              <a:gd name="connsiteX75" fmla="*/ 2119893 w 3898347"/>
              <a:gd name="connsiteY75" fmla="*/ 4080874 h 4296945"/>
              <a:gd name="connsiteX76" fmla="*/ 2114008 w 3898347"/>
              <a:gd name="connsiteY76" fmla="*/ 4073996 h 4296945"/>
              <a:gd name="connsiteX77" fmla="*/ 2099067 w 3898347"/>
              <a:gd name="connsiteY77" fmla="*/ 4076068 h 4296945"/>
              <a:gd name="connsiteX78" fmla="*/ 2095000 w 3898347"/>
              <a:gd name="connsiteY78" fmla="*/ 4075096 h 4296945"/>
              <a:gd name="connsiteX79" fmla="*/ 2071767 w 3898347"/>
              <a:gd name="connsiteY79" fmla="*/ 4071044 h 4296945"/>
              <a:gd name="connsiteX80" fmla="*/ 2024486 w 3898347"/>
              <a:gd name="connsiteY80" fmla="*/ 4100276 h 4296945"/>
              <a:gd name="connsiteX81" fmla="*/ 1964411 w 3898347"/>
              <a:gd name="connsiteY81" fmla="*/ 4105069 h 4296945"/>
              <a:gd name="connsiteX82" fmla="*/ 1739945 w 3898347"/>
              <a:gd name="connsiteY82" fmla="*/ 4171795 h 4296945"/>
              <a:gd name="connsiteX83" fmla="*/ 1610556 w 3898347"/>
              <a:gd name="connsiteY83" fmla="*/ 4167701 h 4296945"/>
              <a:gd name="connsiteX84" fmla="*/ 1553623 w 3898347"/>
              <a:gd name="connsiteY84" fmla="*/ 4236045 h 4296945"/>
              <a:gd name="connsiteX85" fmla="*/ 1548640 w 3898347"/>
              <a:gd name="connsiteY85" fmla="*/ 4238297 h 4296945"/>
              <a:gd name="connsiteX86" fmla="*/ 1530136 w 3898347"/>
              <a:gd name="connsiteY86" fmla="*/ 4227121 h 4296945"/>
              <a:gd name="connsiteX87" fmla="*/ 1508787 w 3898347"/>
              <a:gd name="connsiteY87" fmla="*/ 4234213 h 4296945"/>
              <a:gd name="connsiteX88" fmla="*/ 1488914 w 3898347"/>
              <a:gd name="connsiteY88" fmla="*/ 4241772 h 4296945"/>
              <a:gd name="connsiteX89" fmla="*/ 1488999 w 3898347"/>
              <a:gd name="connsiteY89" fmla="*/ 4251186 h 4296945"/>
              <a:gd name="connsiteX90" fmla="*/ 1475364 w 3898347"/>
              <a:gd name="connsiteY90" fmla="*/ 4248364 h 4296945"/>
              <a:gd name="connsiteX91" fmla="*/ 1457275 w 3898347"/>
              <a:gd name="connsiteY91" fmla="*/ 4252863 h 4296945"/>
              <a:gd name="connsiteX92" fmla="*/ 1448085 w 3898347"/>
              <a:gd name="connsiteY92" fmla="*/ 4248391 h 4296945"/>
              <a:gd name="connsiteX93" fmla="*/ 1315306 w 3898347"/>
              <a:gd name="connsiteY93" fmla="*/ 4237004 h 4296945"/>
              <a:gd name="connsiteX94" fmla="*/ 1272434 w 3898347"/>
              <a:gd name="connsiteY94" fmla="*/ 4244958 h 4296945"/>
              <a:gd name="connsiteX95" fmla="*/ 1231567 w 3898347"/>
              <a:gd name="connsiteY95" fmla="*/ 4219356 h 4296945"/>
              <a:gd name="connsiteX96" fmla="*/ 1216643 w 3898347"/>
              <a:gd name="connsiteY96" fmla="*/ 4229828 h 4296945"/>
              <a:gd name="connsiteX97" fmla="*/ 1214101 w 3898347"/>
              <a:gd name="connsiteY97" fmla="*/ 4231991 h 4296945"/>
              <a:gd name="connsiteX98" fmla="*/ 1203193 w 3898347"/>
              <a:gd name="connsiteY98" fmla="*/ 4232867 h 4296945"/>
              <a:gd name="connsiteX99" fmla="*/ 1201049 w 3898347"/>
              <a:gd name="connsiteY99" fmla="*/ 4242842 h 4296945"/>
              <a:gd name="connsiteX100" fmla="*/ 1185298 w 3898347"/>
              <a:gd name="connsiteY100" fmla="*/ 4251133 h 4296945"/>
              <a:gd name="connsiteX101" fmla="*/ 1164955 w 3898347"/>
              <a:gd name="connsiteY101" fmla="*/ 4250027 h 4296945"/>
              <a:gd name="connsiteX102" fmla="*/ 1067357 w 3898347"/>
              <a:gd name="connsiteY102" fmla="*/ 4233908 h 4296945"/>
              <a:gd name="connsiteX103" fmla="*/ 1009492 w 3898347"/>
              <a:gd name="connsiteY103" fmla="*/ 4230455 h 4296945"/>
              <a:gd name="connsiteX104" fmla="*/ 988345 w 3898347"/>
              <a:gd name="connsiteY104" fmla="*/ 4238880 h 4296945"/>
              <a:gd name="connsiteX105" fmla="*/ 958251 w 3898347"/>
              <a:gd name="connsiteY105" fmla="*/ 4244100 h 4296945"/>
              <a:gd name="connsiteX106" fmla="*/ 905785 w 3898347"/>
              <a:gd name="connsiteY106" fmla="*/ 4260845 h 4296945"/>
              <a:gd name="connsiteX107" fmla="*/ 834176 w 3898347"/>
              <a:gd name="connsiteY107" fmla="*/ 4270241 h 4296945"/>
              <a:gd name="connsiteX108" fmla="*/ 778474 w 3898347"/>
              <a:gd name="connsiteY108" fmla="*/ 4235526 h 4296945"/>
              <a:gd name="connsiteX109" fmla="*/ 774418 w 3898347"/>
              <a:gd name="connsiteY109" fmla="*/ 4242583 h 4296945"/>
              <a:gd name="connsiteX110" fmla="*/ 737705 w 3898347"/>
              <a:gd name="connsiteY110" fmla="*/ 4238891 h 4296945"/>
              <a:gd name="connsiteX111" fmla="*/ 605027 w 3898347"/>
              <a:gd name="connsiteY111" fmla="*/ 4175863 h 4296945"/>
              <a:gd name="connsiteX112" fmla="*/ 533391 w 3898347"/>
              <a:gd name="connsiteY112" fmla="*/ 4170035 h 4296945"/>
              <a:gd name="connsiteX113" fmla="*/ 508621 w 3898347"/>
              <a:gd name="connsiteY113" fmla="*/ 4176044 h 4296945"/>
              <a:gd name="connsiteX114" fmla="*/ 467082 w 3898347"/>
              <a:gd name="connsiteY114" fmla="*/ 4185616 h 4296945"/>
              <a:gd name="connsiteX115" fmla="*/ 437646 w 3898347"/>
              <a:gd name="connsiteY115" fmla="*/ 4212658 h 4296945"/>
              <a:gd name="connsiteX116" fmla="*/ 402271 w 3898347"/>
              <a:gd name="connsiteY116" fmla="*/ 4212774 h 4296945"/>
              <a:gd name="connsiteX117" fmla="*/ 391968 w 3898347"/>
              <a:gd name="connsiteY117" fmla="*/ 4187073 h 4296945"/>
              <a:gd name="connsiteX118" fmla="*/ 354806 w 3898347"/>
              <a:gd name="connsiteY118" fmla="*/ 4195545 h 4296945"/>
              <a:gd name="connsiteX119" fmla="*/ 298662 w 3898347"/>
              <a:gd name="connsiteY119" fmla="*/ 4211227 h 4296945"/>
              <a:gd name="connsiteX120" fmla="*/ 265740 w 3898347"/>
              <a:gd name="connsiteY120" fmla="*/ 4213623 h 4296945"/>
              <a:gd name="connsiteX121" fmla="*/ 176403 w 3898347"/>
              <a:gd name="connsiteY121" fmla="*/ 4227393 h 4296945"/>
              <a:gd name="connsiteX122" fmla="*/ 82528 w 3898347"/>
              <a:gd name="connsiteY122" fmla="*/ 4275540 h 4296945"/>
              <a:gd name="connsiteX123" fmla="*/ 5850 w 3898347"/>
              <a:gd name="connsiteY123" fmla="*/ 4296945 h 4296945"/>
              <a:gd name="connsiteX124" fmla="*/ 0 w 3898347"/>
              <a:gd name="connsiteY124" fmla="*/ 4221939 h 4296945"/>
              <a:gd name="connsiteX125" fmla="*/ 0 w 3898347"/>
              <a:gd name="connsiteY125" fmla="*/ 15850 h 4296945"/>
              <a:gd name="connsiteX126" fmla="*/ 3898347 w 3898347"/>
              <a:gd name="connsiteY126" fmla="*/ 0 h 4296945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83259 w 3898347"/>
              <a:gd name="connsiteY9" fmla="*/ 3825276 h 4275540"/>
              <a:gd name="connsiteX10" fmla="*/ 3729936 w 3898347"/>
              <a:gd name="connsiteY10" fmla="*/ 3815386 h 4275540"/>
              <a:gd name="connsiteX11" fmla="*/ 3726018 w 3898347"/>
              <a:gd name="connsiteY11" fmla="*/ 3815100 h 4275540"/>
              <a:gd name="connsiteX12" fmla="*/ 3725413 w 3898347"/>
              <a:gd name="connsiteY12" fmla="*/ 3814615 h 4275540"/>
              <a:gd name="connsiteX13" fmla="*/ 3713801 w 3898347"/>
              <a:gd name="connsiteY13" fmla="*/ 3811018 h 4275540"/>
              <a:gd name="connsiteX14" fmla="*/ 3709087 w 3898347"/>
              <a:gd name="connsiteY14" fmla="*/ 3813195 h 4275540"/>
              <a:gd name="connsiteX15" fmla="*/ 3698038 w 3898347"/>
              <a:gd name="connsiteY15" fmla="*/ 3806182 h 4275540"/>
              <a:gd name="connsiteX16" fmla="*/ 3662227 w 3898347"/>
              <a:gd name="connsiteY16" fmla="*/ 3807761 h 4275540"/>
              <a:gd name="connsiteX17" fmla="*/ 3659872 w 3898347"/>
              <a:gd name="connsiteY17" fmla="*/ 3805524 h 4275540"/>
              <a:gd name="connsiteX18" fmla="*/ 3643454 w 3898347"/>
              <a:gd name="connsiteY18" fmla="*/ 3794831 h 4275540"/>
              <a:gd name="connsiteX19" fmla="*/ 3624789 w 3898347"/>
              <a:gd name="connsiteY19" fmla="*/ 3803185 h 4275540"/>
              <a:gd name="connsiteX20" fmla="*/ 3602327 w 3898347"/>
              <a:gd name="connsiteY20" fmla="*/ 3794616 h 4275540"/>
              <a:gd name="connsiteX21" fmla="*/ 3596645 w 3898347"/>
              <a:gd name="connsiteY21" fmla="*/ 3797108 h 4275540"/>
              <a:gd name="connsiteX22" fmla="*/ 3574144 w 3898347"/>
              <a:gd name="connsiteY22" fmla="*/ 3795108 h 4275540"/>
              <a:gd name="connsiteX23" fmla="*/ 3562310 w 3898347"/>
              <a:gd name="connsiteY23" fmla="*/ 3787534 h 4275540"/>
              <a:gd name="connsiteX24" fmla="*/ 3551635 w 3898347"/>
              <a:gd name="connsiteY24" fmla="*/ 3797705 h 4275540"/>
              <a:gd name="connsiteX25" fmla="*/ 3550175 w 3898347"/>
              <a:gd name="connsiteY25" fmla="*/ 3803199 h 4275540"/>
              <a:gd name="connsiteX26" fmla="*/ 3542668 w 3898347"/>
              <a:gd name="connsiteY26" fmla="*/ 3803283 h 4275540"/>
              <a:gd name="connsiteX27" fmla="*/ 3533033 w 3898347"/>
              <a:gd name="connsiteY27" fmla="*/ 3799071 h 4275540"/>
              <a:gd name="connsiteX28" fmla="*/ 3521726 w 3898347"/>
              <a:gd name="connsiteY28" fmla="*/ 3804691 h 4275540"/>
              <a:gd name="connsiteX29" fmla="*/ 3520080 w 3898347"/>
              <a:gd name="connsiteY29" fmla="*/ 3805210 h 4275540"/>
              <a:gd name="connsiteX30" fmla="*/ 3508491 w 3898347"/>
              <a:gd name="connsiteY30" fmla="*/ 3797398 h 4275540"/>
              <a:gd name="connsiteX31" fmla="*/ 3503787 w 3898347"/>
              <a:gd name="connsiteY31" fmla="*/ 3797787 h 4275540"/>
              <a:gd name="connsiteX32" fmla="*/ 3492165 w 3898347"/>
              <a:gd name="connsiteY32" fmla="*/ 3799887 h 4275540"/>
              <a:gd name="connsiteX33" fmla="*/ 3472233 w 3898347"/>
              <a:gd name="connsiteY33" fmla="*/ 3805682 h 4275540"/>
              <a:gd name="connsiteX34" fmla="*/ 3465921 w 3898347"/>
              <a:gd name="connsiteY34" fmla="*/ 3805814 h 4275540"/>
              <a:gd name="connsiteX35" fmla="*/ 3455541 w 3898347"/>
              <a:gd name="connsiteY35" fmla="*/ 3815505 h 4275540"/>
              <a:gd name="connsiteX36" fmla="*/ 3429027 w 3898347"/>
              <a:gd name="connsiteY36" fmla="*/ 3816906 h 4275540"/>
              <a:gd name="connsiteX37" fmla="*/ 3369507 w 3898347"/>
              <a:gd name="connsiteY37" fmla="*/ 3825563 h 4275540"/>
              <a:gd name="connsiteX38" fmla="*/ 3324491 w 3898347"/>
              <a:gd name="connsiteY38" fmla="*/ 3832006 h 4275540"/>
              <a:gd name="connsiteX39" fmla="*/ 3244235 w 3898347"/>
              <a:gd name="connsiteY39" fmla="*/ 3834376 h 4275540"/>
              <a:gd name="connsiteX40" fmla="*/ 3226507 w 3898347"/>
              <a:gd name="connsiteY40" fmla="*/ 3820131 h 4275540"/>
              <a:gd name="connsiteX41" fmla="*/ 3191688 w 3898347"/>
              <a:gd name="connsiteY41" fmla="*/ 3837359 h 4275540"/>
              <a:gd name="connsiteX42" fmla="*/ 3185553 w 3898347"/>
              <a:gd name="connsiteY42" fmla="*/ 3859030 h 4275540"/>
              <a:gd name="connsiteX43" fmla="*/ 3137926 w 3898347"/>
              <a:gd name="connsiteY43" fmla="*/ 3867782 h 4275540"/>
              <a:gd name="connsiteX44" fmla="*/ 3090188 w 3898347"/>
              <a:gd name="connsiteY44" fmla="*/ 3855036 h 4275540"/>
              <a:gd name="connsiteX45" fmla="*/ 3031422 w 3898347"/>
              <a:gd name="connsiteY45" fmla="*/ 3858298 h 4275540"/>
              <a:gd name="connsiteX46" fmla="*/ 2996288 w 3898347"/>
              <a:gd name="connsiteY46" fmla="*/ 3860020 h 4275540"/>
              <a:gd name="connsiteX47" fmla="*/ 2901661 w 3898347"/>
              <a:gd name="connsiteY47" fmla="*/ 3882243 h 4275540"/>
              <a:gd name="connsiteX48" fmla="*/ 2782141 w 3898347"/>
              <a:gd name="connsiteY48" fmla="*/ 3932983 h 4275540"/>
              <a:gd name="connsiteX49" fmla="*/ 2749597 w 3898347"/>
              <a:gd name="connsiteY49" fmla="*/ 3956746 h 4275540"/>
              <a:gd name="connsiteX50" fmla="*/ 2730493 w 3898347"/>
              <a:gd name="connsiteY50" fmla="*/ 3955236 h 4275540"/>
              <a:gd name="connsiteX51" fmla="*/ 2707507 w 3898347"/>
              <a:gd name="connsiteY51" fmla="*/ 3947771 h 4275540"/>
              <a:gd name="connsiteX52" fmla="*/ 2701937 w 3898347"/>
              <a:gd name="connsiteY52" fmla="*/ 3950565 h 4275540"/>
              <a:gd name="connsiteX53" fmla="*/ 2679435 w 3898347"/>
              <a:gd name="connsiteY53" fmla="*/ 3949768 h 4275540"/>
              <a:gd name="connsiteX54" fmla="*/ 2667352 w 3898347"/>
              <a:gd name="connsiteY54" fmla="*/ 3942821 h 4275540"/>
              <a:gd name="connsiteX55" fmla="*/ 2657096 w 3898347"/>
              <a:gd name="connsiteY55" fmla="*/ 3953571 h 4275540"/>
              <a:gd name="connsiteX56" fmla="*/ 2655161 w 3898347"/>
              <a:gd name="connsiteY56" fmla="*/ 3962216 h 4275540"/>
              <a:gd name="connsiteX57" fmla="*/ 2638604 w 3898347"/>
              <a:gd name="connsiteY57" fmla="*/ 3955936 h 4275540"/>
              <a:gd name="connsiteX58" fmla="*/ 2626185 w 3898347"/>
              <a:gd name="connsiteY58" fmla="*/ 3962937 h 4275540"/>
              <a:gd name="connsiteX59" fmla="*/ 2614077 w 3898347"/>
              <a:gd name="connsiteY59" fmla="*/ 3955576 h 4275540"/>
              <a:gd name="connsiteX60" fmla="*/ 2609403 w 3898347"/>
              <a:gd name="connsiteY60" fmla="*/ 3956215 h 4275540"/>
              <a:gd name="connsiteX61" fmla="*/ 2597896 w 3898347"/>
              <a:gd name="connsiteY61" fmla="*/ 3958939 h 4275540"/>
              <a:gd name="connsiteX62" fmla="*/ 2578251 w 3898347"/>
              <a:gd name="connsiteY62" fmla="*/ 3965812 h 4275540"/>
              <a:gd name="connsiteX63" fmla="*/ 2571961 w 3898347"/>
              <a:gd name="connsiteY63" fmla="*/ 3966278 h 4275540"/>
              <a:gd name="connsiteX64" fmla="*/ 2559399 w 3898347"/>
              <a:gd name="connsiteY64" fmla="*/ 3979193 h 4275540"/>
              <a:gd name="connsiteX65" fmla="*/ 2533560 w 3898347"/>
              <a:gd name="connsiteY65" fmla="*/ 3988160 h 4275540"/>
              <a:gd name="connsiteX66" fmla="*/ 2515299 w 3898347"/>
              <a:gd name="connsiteY66" fmla="*/ 4016867 h 4275540"/>
              <a:gd name="connsiteX67" fmla="*/ 2513423 w 3898347"/>
              <a:gd name="connsiteY67" fmla="*/ 4018759 h 4275540"/>
              <a:gd name="connsiteX68" fmla="*/ 2482991 w 3898347"/>
              <a:gd name="connsiteY68" fmla="*/ 4012935 h 4275540"/>
              <a:gd name="connsiteX69" fmla="*/ 2446940 w 3898347"/>
              <a:gd name="connsiteY69" fmla="*/ 4021172 h 4275540"/>
              <a:gd name="connsiteX70" fmla="*/ 2404883 w 3898347"/>
              <a:gd name="connsiteY70" fmla="*/ 4024808 h 4275540"/>
              <a:gd name="connsiteX71" fmla="*/ 2373894 w 3898347"/>
              <a:gd name="connsiteY71" fmla="*/ 4023827 h 4275540"/>
              <a:gd name="connsiteX72" fmla="*/ 2297080 w 3898347"/>
              <a:gd name="connsiteY72" fmla="*/ 4040841 h 4275540"/>
              <a:gd name="connsiteX73" fmla="*/ 2170615 w 3898347"/>
              <a:gd name="connsiteY73" fmla="*/ 4077196 h 4275540"/>
              <a:gd name="connsiteX74" fmla="*/ 2143580 w 3898347"/>
              <a:gd name="connsiteY74" fmla="*/ 4083102 h 4275540"/>
              <a:gd name="connsiteX75" fmla="*/ 2119893 w 3898347"/>
              <a:gd name="connsiteY75" fmla="*/ 4080874 h 4275540"/>
              <a:gd name="connsiteX76" fmla="*/ 2114008 w 3898347"/>
              <a:gd name="connsiteY76" fmla="*/ 4073996 h 4275540"/>
              <a:gd name="connsiteX77" fmla="*/ 2099067 w 3898347"/>
              <a:gd name="connsiteY77" fmla="*/ 4076068 h 4275540"/>
              <a:gd name="connsiteX78" fmla="*/ 2095000 w 3898347"/>
              <a:gd name="connsiteY78" fmla="*/ 4075096 h 4275540"/>
              <a:gd name="connsiteX79" fmla="*/ 2071767 w 3898347"/>
              <a:gd name="connsiteY79" fmla="*/ 4071044 h 4275540"/>
              <a:gd name="connsiteX80" fmla="*/ 2024486 w 3898347"/>
              <a:gd name="connsiteY80" fmla="*/ 4100276 h 4275540"/>
              <a:gd name="connsiteX81" fmla="*/ 1964411 w 3898347"/>
              <a:gd name="connsiteY81" fmla="*/ 4105069 h 4275540"/>
              <a:gd name="connsiteX82" fmla="*/ 1739945 w 3898347"/>
              <a:gd name="connsiteY82" fmla="*/ 4171795 h 4275540"/>
              <a:gd name="connsiteX83" fmla="*/ 1610556 w 3898347"/>
              <a:gd name="connsiteY83" fmla="*/ 4167701 h 4275540"/>
              <a:gd name="connsiteX84" fmla="*/ 1553623 w 3898347"/>
              <a:gd name="connsiteY84" fmla="*/ 4236045 h 4275540"/>
              <a:gd name="connsiteX85" fmla="*/ 1548640 w 3898347"/>
              <a:gd name="connsiteY85" fmla="*/ 4238297 h 4275540"/>
              <a:gd name="connsiteX86" fmla="*/ 1530136 w 3898347"/>
              <a:gd name="connsiteY86" fmla="*/ 4227121 h 4275540"/>
              <a:gd name="connsiteX87" fmla="*/ 1508787 w 3898347"/>
              <a:gd name="connsiteY87" fmla="*/ 4234213 h 4275540"/>
              <a:gd name="connsiteX88" fmla="*/ 1488914 w 3898347"/>
              <a:gd name="connsiteY88" fmla="*/ 4241772 h 4275540"/>
              <a:gd name="connsiteX89" fmla="*/ 1488999 w 3898347"/>
              <a:gd name="connsiteY89" fmla="*/ 4251186 h 4275540"/>
              <a:gd name="connsiteX90" fmla="*/ 1475364 w 3898347"/>
              <a:gd name="connsiteY90" fmla="*/ 4248364 h 4275540"/>
              <a:gd name="connsiteX91" fmla="*/ 1457275 w 3898347"/>
              <a:gd name="connsiteY91" fmla="*/ 4252863 h 4275540"/>
              <a:gd name="connsiteX92" fmla="*/ 1448085 w 3898347"/>
              <a:gd name="connsiteY92" fmla="*/ 4248391 h 4275540"/>
              <a:gd name="connsiteX93" fmla="*/ 1315306 w 3898347"/>
              <a:gd name="connsiteY93" fmla="*/ 4237004 h 4275540"/>
              <a:gd name="connsiteX94" fmla="*/ 1272434 w 3898347"/>
              <a:gd name="connsiteY94" fmla="*/ 4244958 h 4275540"/>
              <a:gd name="connsiteX95" fmla="*/ 1231567 w 3898347"/>
              <a:gd name="connsiteY95" fmla="*/ 4219356 h 4275540"/>
              <a:gd name="connsiteX96" fmla="*/ 1216643 w 3898347"/>
              <a:gd name="connsiteY96" fmla="*/ 4229828 h 4275540"/>
              <a:gd name="connsiteX97" fmla="*/ 1214101 w 3898347"/>
              <a:gd name="connsiteY97" fmla="*/ 4231991 h 4275540"/>
              <a:gd name="connsiteX98" fmla="*/ 1203193 w 3898347"/>
              <a:gd name="connsiteY98" fmla="*/ 4232867 h 4275540"/>
              <a:gd name="connsiteX99" fmla="*/ 1201049 w 3898347"/>
              <a:gd name="connsiteY99" fmla="*/ 4242842 h 4275540"/>
              <a:gd name="connsiteX100" fmla="*/ 1185298 w 3898347"/>
              <a:gd name="connsiteY100" fmla="*/ 4251133 h 4275540"/>
              <a:gd name="connsiteX101" fmla="*/ 1164955 w 3898347"/>
              <a:gd name="connsiteY101" fmla="*/ 4250027 h 4275540"/>
              <a:gd name="connsiteX102" fmla="*/ 1067357 w 3898347"/>
              <a:gd name="connsiteY102" fmla="*/ 4233908 h 4275540"/>
              <a:gd name="connsiteX103" fmla="*/ 1009492 w 3898347"/>
              <a:gd name="connsiteY103" fmla="*/ 4230455 h 4275540"/>
              <a:gd name="connsiteX104" fmla="*/ 988345 w 3898347"/>
              <a:gd name="connsiteY104" fmla="*/ 4238880 h 4275540"/>
              <a:gd name="connsiteX105" fmla="*/ 958251 w 3898347"/>
              <a:gd name="connsiteY105" fmla="*/ 4244100 h 4275540"/>
              <a:gd name="connsiteX106" fmla="*/ 905785 w 3898347"/>
              <a:gd name="connsiteY106" fmla="*/ 4260845 h 4275540"/>
              <a:gd name="connsiteX107" fmla="*/ 834176 w 3898347"/>
              <a:gd name="connsiteY107" fmla="*/ 4270241 h 4275540"/>
              <a:gd name="connsiteX108" fmla="*/ 778474 w 3898347"/>
              <a:gd name="connsiteY108" fmla="*/ 4235526 h 4275540"/>
              <a:gd name="connsiteX109" fmla="*/ 774418 w 3898347"/>
              <a:gd name="connsiteY109" fmla="*/ 4242583 h 4275540"/>
              <a:gd name="connsiteX110" fmla="*/ 737705 w 3898347"/>
              <a:gd name="connsiteY110" fmla="*/ 4238891 h 4275540"/>
              <a:gd name="connsiteX111" fmla="*/ 605027 w 3898347"/>
              <a:gd name="connsiteY111" fmla="*/ 4175863 h 4275540"/>
              <a:gd name="connsiteX112" fmla="*/ 533391 w 3898347"/>
              <a:gd name="connsiteY112" fmla="*/ 4170035 h 4275540"/>
              <a:gd name="connsiteX113" fmla="*/ 508621 w 3898347"/>
              <a:gd name="connsiteY113" fmla="*/ 4176044 h 4275540"/>
              <a:gd name="connsiteX114" fmla="*/ 467082 w 3898347"/>
              <a:gd name="connsiteY114" fmla="*/ 4185616 h 4275540"/>
              <a:gd name="connsiteX115" fmla="*/ 437646 w 3898347"/>
              <a:gd name="connsiteY115" fmla="*/ 4212658 h 4275540"/>
              <a:gd name="connsiteX116" fmla="*/ 402271 w 3898347"/>
              <a:gd name="connsiteY116" fmla="*/ 4212774 h 4275540"/>
              <a:gd name="connsiteX117" fmla="*/ 391968 w 3898347"/>
              <a:gd name="connsiteY117" fmla="*/ 4187073 h 4275540"/>
              <a:gd name="connsiteX118" fmla="*/ 354806 w 3898347"/>
              <a:gd name="connsiteY118" fmla="*/ 4195545 h 4275540"/>
              <a:gd name="connsiteX119" fmla="*/ 298662 w 3898347"/>
              <a:gd name="connsiteY119" fmla="*/ 4211227 h 4275540"/>
              <a:gd name="connsiteX120" fmla="*/ 265740 w 3898347"/>
              <a:gd name="connsiteY120" fmla="*/ 4213623 h 4275540"/>
              <a:gd name="connsiteX121" fmla="*/ 176403 w 3898347"/>
              <a:gd name="connsiteY121" fmla="*/ 4227393 h 4275540"/>
              <a:gd name="connsiteX122" fmla="*/ 82528 w 3898347"/>
              <a:gd name="connsiteY122" fmla="*/ 4275540 h 4275540"/>
              <a:gd name="connsiteX123" fmla="*/ 19464 w 3898347"/>
              <a:gd name="connsiteY123" fmla="*/ 4256103 h 4275540"/>
              <a:gd name="connsiteX124" fmla="*/ 0 w 3898347"/>
              <a:gd name="connsiteY124" fmla="*/ 4221939 h 4275540"/>
              <a:gd name="connsiteX125" fmla="*/ 0 w 3898347"/>
              <a:gd name="connsiteY125" fmla="*/ 15850 h 4275540"/>
              <a:gd name="connsiteX126" fmla="*/ 3898347 w 3898347"/>
              <a:gd name="connsiteY126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50175 w 3898347"/>
              <a:gd name="connsiteY24" fmla="*/ 3803199 h 4275540"/>
              <a:gd name="connsiteX25" fmla="*/ 3542668 w 3898347"/>
              <a:gd name="connsiteY25" fmla="*/ 3803283 h 4275540"/>
              <a:gd name="connsiteX26" fmla="*/ 3533033 w 3898347"/>
              <a:gd name="connsiteY26" fmla="*/ 3799071 h 4275540"/>
              <a:gd name="connsiteX27" fmla="*/ 3521726 w 3898347"/>
              <a:gd name="connsiteY27" fmla="*/ 3804691 h 4275540"/>
              <a:gd name="connsiteX28" fmla="*/ 3520080 w 3898347"/>
              <a:gd name="connsiteY28" fmla="*/ 3805210 h 4275540"/>
              <a:gd name="connsiteX29" fmla="*/ 3508491 w 3898347"/>
              <a:gd name="connsiteY29" fmla="*/ 3797398 h 4275540"/>
              <a:gd name="connsiteX30" fmla="*/ 3503787 w 3898347"/>
              <a:gd name="connsiteY30" fmla="*/ 3797787 h 4275540"/>
              <a:gd name="connsiteX31" fmla="*/ 3492165 w 3898347"/>
              <a:gd name="connsiteY31" fmla="*/ 3799887 h 4275540"/>
              <a:gd name="connsiteX32" fmla="*/ 3472233 w 3898347"/>
              <a:gd name="connsiteY32" fmla="*/ 3805682 h 4275540"/>
              <a:gd name="connsiteX33" fmla="*/ 3465921 w 3898347"/>
              <a:gd name="connsiteY33" fmla="*/ 3805814 h 4275540"/>
              <a:gd name="connsiteX34" fmla="*/ 3455541 w 3898347"/>
              <a:gd name="connsiteY34" fmla="*/ 3815505 h 4275540"/>
              <a:gd name="connsiteX35" fmla="*/ 3429027 w 3898347"/>
              <a:gd name="connsiteY35" fmla="*/ 3816906 h 4275540"/>
              <a:gd name="connsiteX36" fmla="*/ 3369507 w 3898347"/>
              <a:gd name="connsiteY36" fmla="*/ 3825563 h 4275540"/>
              <a:gd name="connsiteX37" fmla="*/ 3324491 w 3898347"/>
              <a:gd name="connsiteY37" fmla="*/ 3832006 h 4275540"/>
              <a:gd name="connsiteX38" fmla="*/ 3244235 w 3898347"/>
              <a:gd name="connsiteY38" fmla="*/ 3834376 h 4275540"/>
              <a:gd name="connsiteX39" fmla="*/ 3226507 w 3898347"/>
              <a:gd name="connsiteY39" fmla="*/ 3820131 h 4275540"/>
              <a:gd name="connsiteX40" fmla="*/ 3191688 w 3898347"/>
              <a:gd name="connsiteY40" fmla="*/ 3837359 h 4275540"/>
              <a:gd name="connsiteX41" fmla="*/ 3185553 w 3898347"/>
              <a:gd name="connsiteY41" fmla="*/ 3859030 h 4275540"/>
              <a:gd name="connsiteX42" fmla="*/ 3137926 w 3898347"/>
              <a:gd name="connsiteY42" fmla="*/ 3867782 h 4275540"/>
              <a:gd name="connsiteX43" fmla="*/ 3090188 w 3898347"/>
              <a:gd name="connsiteY43" fmla="*/ 3855036 h 4275540"/>
              <a:gd name="connsiteX44" fmla="*/ 3031422 w 3898347"/>
              <a:gd name="connsiteY44" fmla="*/ 3858298 h 4275540"/>
              <a:gd name="connsiteX45" fmla="*/ 2996288 w 3898347"/>
              <a:gd name="connsiteY45" fmla="*/ 3860020 h 4275540"/>
              <a:gd name="connsiteX46" fmla="*/ 2901661 w 3898347"/>
              <a:gd name="connsiteY46" fmla="*/ 3882243 h 4275540"/>
              <a:gd name="connsiteX47" fmla="*/ 2782141 w 3898347"/>
              <a:gd name="connsiteY47" fmla="*/ 3932983 h 4275540"/>
              <a:gd name="connsiteX48" fmla="*/ 2749597 w 3898347"/>
              <a:gd name="connsiteY48" fmla="*/ 3956746 h 4275540"/>
              <a:gd name="connsiteX49" fmla="*/ 2730493 w 3898347"/>
              <a:gd name="connsiteY49" fmla="*/ 3955236 h 4275540"/>
              <a:gd name="connsiteX50" fmla="*/ 2707507 w 3898347"/>
              <a:gd name="connsiteY50" fmla="*/ 3947771 h 4275540"/>
              <a:gd name="connsiteX51" fmla="*/ 2701937 w 3898347"/>
              <a:gd name="connsiteY51" fmla="*/ 3950565 h 4275540"/>
              <a:gd name="connsiteX52" fmla="*/ 2679435 w 3898347"/>
              <a:gd name="connsiteY52" fmla="*/ 3949768 h 4275540"/>
              <a:gd name="connsiteX53" fmla="*/ 2667352 w 3898347"/>
              <a:gd name="connsiteY53" fmla="*/ 3942821 h 4275540"/>
              <a:gd name="connsiteX54" fmla="*/ 2657096 w 3898347"/>
              <a:gd name="connsiteY54" fmla="*/ 3953571 h 4275540"/>
              <a:gd name="connsiteX55" fmla="*/ 2655161 w 3898347"/>
              <a:gd name="connsiteY55" fmla="*/ 3962216 h 4275540"/>
              <a:gd name="connsiteX56" fmla="*/ 2638604 w 3898347"/>
              <a:gd name="connsiteY56" fmla="*/ 3955936 h 4275540"/>
              <a:gd name="connsiteX57" fmla="*/ 2626185 w 3898347"/>
              <a:gd name="connsiteY57" fmla="*/ 3962937 h 4275540"/>
              <a:gd name="connsiteX58" fmla="*/ 2614077 w 3898347"/>
              <a:gd name="connsiteY58" fmla="*/ 3955576 h 4275540"/>
              <a:gd name="connsiteX59" fmla="*/ 2609403 w 3898347"/>
              <a:gd name="connsiteY59" fmla="*/ 3956215 h 4275540"/>
              <a:gd name="connsiteX60" fmla="*/ 2597896 w 3898347"/>
              <a:gd name="connsiteY60" fmla="*/ 3958939 h 4275540"/>
              <a:gd name="connsiteX61" fmla="*/ 2578251 w 3898347"/>
              <a:gd name="connsiteY61" fmla="*/ 3965812 h 4275540"/>
              <a:gd name="connsiteX62" fmla="*/ 2571961 w 3898347"/>
              <a:gd name="connsiteY62" fmla="*/ 3966278 h 4275540"/>
              <a:gd name="connsiteX63" fmla="*/ 2559399 w 3898347"/>
              <a:gd name="connsiteY63" fmla="*/ 3979193 h 4275540"/>
              <a:gd name="connsiteX64" fmla="*/ 2533560 w 3898347"/>
              <a:gd name="connsiteY64" fmla="*/ 3988160 h 4275540"/>
              <a:gd name="connsiteX65" fmla="*/ 2515299 w 3898347"/>
              <a:gd name="connsiteY65" fmla="*/ 4016867 h 4275540"/>
              <a:gd name="connsiteX66" fmla="*/ 2513423 w 3898347"/>
              <a:gd name="connsiteY66" fmla="*/ 4018759 h 4275540"/>
              <a:gd name="connsiteX67" fmla="*/ 2482991 w 3898347"/>
              <a:gd name="connsiteY67" fmla="*/ 4012935 h 4275540"/>
              <a:gd name="connsiteX68" fmla="*/ 2446940 w 3898347"/>
              <a:gd name="connsiteY68" fmla="*/ 4021172 h 4275540"/>
              <a:gd name="connsiteX69" fmla="*/ 2404883 w 3898347"/>
              <a:gd name="connsiteY69" fmla="*/ 4024808 h 4275540"/>
              <a:gd name="connsiteX70" fmla="*/ 2373894 w 3898347"/>
              <a:gd name="connsiteY70" fmla="*/ 4023827 h 4275540"/>
              <a:gd name="connsiteX71" fmla="*/ 2297080 w 3898347"/>
              <a:gd name="connsiteY71" fmla="*/ 4040841 h 4275540"/>
              <a:gd name="connsiteX72" fmla="*/ 2170615 w 3898347"/>
              <a:gd name="connsiteY72" fmla="*/ 4077196 h 4275540"/>
              <a:gd name="connsiteX73" fmla="*/ 2143580 w 3898347"/>
              <a:gd name="connsiteY73" fmla="*/ 4083102 h 4275540"/>
              <a:gd name="connsiteX74" fmla="*/ 2119893 w 3898347"/>
              <a:gd name="connsiteY74" fmla="*/ 4080874 h 4275540"/>
              <a:gd name="connsiteX75" fmla="*/ 2114008 w 3898347"/>
              <a:gd name="connsiteY75" fmla="*/ 4073996 h 4275540"/>
              <a:gd name="connsiteX76" fmla="*/ 2099067 w 3898347"/>
              <a:gd name="connsiteY76" fmla="*/ 4076068 h 4275540"/>
              <a:gd name="connsiteX77" fmla="*/ 2095000 w 3898347"/>
              <a:gd name="connsiteY77" fmla="*/ 4075096 h 4275540"/>
              <a:gd name="connsiteX78" fmla="*/ 2071767 w 3898347"/>
              <a:gd name="connsiteY78" fmla="*/ 4071044 h 4275540"/>
              <a:gd name="connsiteX79" fmla="*/ 2024486 w 3898347"/>
              <a:gd name="connsiteY79" fmla="*/ 4100276 h 4275540"/>
              <a:gd name="connsiteX80" fmla="*/ 1964411 w 3898347"/>
              <a:gd name="connsiteY80" fmla="*/ 4105069 h 4275540"/>
              <a:gd name="connsiteX81" fmla="*/ 1739945 w 3898347"/>
              <a:gd name="connsiteY81" fmla="*/ 4171795 h 4275540"/>
              <a:gd name="connsiteX82" fmla="*/ 1610556 w 3898347"/>
              <a:gd name="connsiteY82" fmla="*/ 4167701 h 4275540"/>
              <a:gd name="connsiteX83" fmla="*/ 1553623 w 3898347"/>
              <a:gd name="connsiteY83" fmla="*/ 4236045 h 4275540"/>
              <a:gd name="connsiteX84" fmla="*/ 1548640 w 3898347"/>
              <a:gd name="connsiteY84" fmla="*/ 4238297 h 4275540"/>
              <a:gd name="connsiteX85" fmla="*/ 1530136 w 3898347"/>
              <a:gd name="connsiteY85" fmla="*/ 4227121 h 4275540"/>
              <a:gd name="connsiteX86" fmla="*/ 1508787 w 3898347"/>
              <a:gd name="connsiteY86" fmla="*/ 4234213 h 4275540"/>
              <a:gd name="connsiteX87" fmla="*/ 1488914 w 3898347"/>
              <a:gd name="connsiteY87" fmla="*/ 4241772 h 4275540"/>
              <a:gd name="connsiteX88" fmla="*/ 1488999 w 3898347"/>
              <a:gd name="connsiteY88" fmla="*/ 4251186 h 4275540"/>
              <a:gd name="connsiteX89" fmla="*/ 1475364 w 3898347"/>
              <a:gd name="connsiteY89" fmla="*/ 4248364 h 4275540"/>
              <a:gd name="connsiteX90" fmla="*/ 1457275 w 3898347"/>
              <a:gd name="connsiteY90" fmla="*/ 4252863 h 4275540"/>
              <a:gd name="connsiteX91" fmla="*/ 1448085 w 3898347"/>
              <a:gd name="connsiteY91" fmla="*/ 4248391 h 4275540"/>
              <a:gd name="connsiteX92" fmla="*/ 1315306 w 3898347"/>
              <a:gd name="connsiteY92" fmla="*/ 4237004 h 4275540"/>
              <a:gd name="connsiteX93" fmla="*/ 1272434 w 3898347"/>
              <a:gd name="connsiteY93" fmla="*/ 4244958 h 4275540"/>
              <a:gd name="connsiteX94" fmla="*/ 1231567 w 3898347"/>
              <a:gd name="connsiteY94" fmla="*/ 4219356 h 4275540"/>
              <a:gd name="connsiteX95" fmla="*/ 1216643 w 3898347"/>
              <a:gd name="connsiteY95" fmla="*/ 4229828 h 4275540"/>
              <a:gd name="connsiteX96" fmla="*/ 1214101 w 3898347"/>
              <a:gd name="connsiteY96" fmla="*/ 4231991 h 4275540"/>
              <a:gd name="connsiteX97" fmla="*/ 1203193 w 3898347"/>
              <a:gd name="connsiteY97" fmla="*/ 4232867 h 4275540"/>
              <a:gd name="connsiteX98" fmla="*/ 1201049 w 3898347"/>
              <a:gd name="connsiteY98" fmla="*/ 4242842 h 4275540"/>
              <a:gd name="connsiteX99" fmla="*/ 1185298 w 3898347"/>
              <a:gd name="connsiteY99" fmla="*/ 4251133 h 4275540"/>
              <a:gd name="connsiteX100" fmla="*/ 1164955 w 3898347"/>
              <a:gd name="connsiteY100" fmla="*/ 4250027 h 4275540"/>
              <a:gd name="connsiteX101" fmla="*/ 1067357 w 3898347"/>
              <a:gd name="connsiteY101" fmla="*/ 4233908 h 4275540"/>
              <a:gd name="connsiteX102" fmla="*/ 1009492 w 3898347"/>
              <a:gd name="connsiteY102" fmla="*/ 4230455 h 4275540"/>
              <a:gd name="connsiteX103" fmla="*/ 988345 w 3898347"/>
              <a:gd name="connsiteY103" fmla="*/ 4238880 h 4275540"/>
              <a:gd name="connsiteX104" fmla="*/ 958251 w 3898347"/>
              <a:gd name="connsiteY104" fmla="*/ 4244100 h 4275540"/>
              <a:gd name="connsiteX105" fmla="*/ 905785 w 3898347"/>
              <a:gd name="connsiteY105" fmla="*/ 4260845 h 4275540"/>
              <a:gd name="connsiteX106" fmla="*/ 834176 w 3898347"/>
              <a:gd name="connsiteY106" fmla="*/ 4270241 h 4275540"/>
              <a:gd name="connsiteX107" fmla="*/ 778474 w 3898347"/>
              <a:gd name="connsiteY107" fmla="*/ 4235526 h 4275540"/>
              <a:gd name="connsiteX108" fmla="*/ 774418 w 3898347"/>
              <a:gd name="connsiteY108" fmla="*/ 4242583 h 4275540"/>
              <a:gd name="connsiteX109" fmla="*/ 737705 w 3898347"/>
              <a:gd name="connsiteY109" fmla="*/ 4238891 h 4275540"/>
              <a:gd name="connsiteX110" fmla="*/ 605027 w 3898347"/>
              <a:gd name="connsiteY110" fmla="*/ 4175863 h 4275540"/>
              <a:gd name="connsiteX111" fmla="*/ 533391 w 3898347"/>
              <a:gd name="connsiteY111" fmla="*/ 4170035 h 4275540"/>
              <a:gd name="connsiteX112" fmla="*/ 508621 w 3898347"/>
              <a:gd name="connsiteY112" fmla="*/ 4176044 h 4275540"/>
              <a:gd name="connsiteX113" fmla="*/ 467082 w 3898347"/>
              <a:gd name="connsiteY113" fmla="*/ 4185616 h 4275540"/>
              <a:gd name="connsiteX114" fmla="*/ 437646 w 3898347"/>
              <a:gd name="connsiteY114" fmla="*/ 4212658 h 4275540"/>
              <a:gd name="connsiteX115" fmla="*/ 402271 w 3898347"/>
              <a:gd name="connsiteY115" fmla="*/ 4212774 h 4275540"/>
              <a:gd name="connsiteX116" fmla="*/ 391968 w 3898347"/>
              <a:gd name="connsiteY116" fmla="*/ 4187073 h 4275540"/>
              <a:gd name="connsiteX117" fmla="*/ 354806 w 3898347"/>
              <a:gd name="connsiteY117" fmla="*/ 4195545 h 4275540"/>
              <a:gd name="connsiteX118" fmla="*/ 298662 w 3898347"/>
              <a:gd name="connsiteY118" fmla="*/ 4211227 h 4275540"/>
              <a:gd name="connsiteX119" fmla="*/ 265740 w 3898347"/>
              <a:gd name="connsiteY119" fmla="*/ 4213623 h 4275540"/>
              <a:gd name="connsiteX120" fmla="*/ 176403 w 3898347"/>
              <a:gd name="connsiteY120" fmla="*/ 4227393 h 4275540"/>
              <a:gd name="connsiteX121" fmla="*/ 82528 w 3898347"/>
              <a:gd name="connsiteY121" fmla="*/ 4275540 h 4275540"/>
              <a:gd name="connsiteX122" fmla="*/ 19464 w 3898347"/>
              <a:gd name="connsiteY122" fmla="*/ 4256103 h 4275540"/>
              <a:gd name="connsiteX123" fmla="*/ 0 w 3898347"/>
              <a:gd name="connsiteY123" fmla="*/ 4221939 h 4275540"/>
              <a:gd name="connsiteX124" fmla="*/ 0 w 3898347"/>
              <a:gd name="connsiteY124" fmla="*/ 15850 h 4275540"/>
              <a:gd name="connsiteX125" fmla="*/ 3898347 w 3898347"/>
              <a:gd name="connsiteY125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137926 w 3898347"/>
              <a:gd name="connsiteY41" fmla="*/ 3867782 h 4275540"/>
              <a:gd name="connsiteX42" fmla="*/ 3090188 w 3898347"/>
              <a:gd name="connsiteY42" fmla="*/ 3855036 h 4275540"/>
              <a:gd name="connsiteX43" fmla="*/ 3031422 w 3898347"/>
              <a:gd name="connsiteY43" fmla="*/ 3858298 h 4275540"/>
              <a:gd name="connsiteX44" fmla="*/ 2996288 w 3898347"/>
              <a:gd name="connsiteY44" fmla="*/ 3860020 h 4275540"/>
              <a:gd name="connsiteX45" fmla="*/ 2901661 w 3898347"/>
              <a:gd name="connsiteY45" fmla="*/ 3882243 h 4275540"/>
              <a:gd name="connsiteX46" fmla="*/ 2782141 w 3898347"/>
              <a:gd name="connsiteY46" fmla="*/ 3932983 h 4275540"/>
              <a:gd name="connsiteX47" fmla="*/ 2749597 w 3898347"/>
              <a:gd name="connsiteY47" fmla="*/ 3956746 h 4275540"/>
              <a:gd name="connsiteX48" fmla="*/ 2730493 w 3898347"/>
              <a:gd name="connsiteY48" fmla="*/ 3955236 h 4275540"/>
              <a:gd name="connsiteX49" fmla="*/ 2707507 w 3898347"/>
              <a:gd name="connsiteY49" fmla="*/ 3947771 h 4275540"/>
              <a:gd name="connsiteX50" fmla="*/ 2701937 w 3898347"/>
              <a:gd name="connsiteY50" fmla="*/ 3950565 h 4275540"/>
              <a:gd name="connsiteX51" fmla="*/ 2679435 w 3898347"/>
              <a:gd name="connsiteY51" fmla="*/ 3949768 h 4275540"/>
              <a:gd name="connsiteX52" fmla="*/ 2667352 w 3898347"/>
              <a:gd name="connsiteY52" fmla="*/ 3942821 h 4275540"/>
              <a:gd name="connsiteX53" fmla="*/ 2657096 w 3898347"/>
              <a:gd name="connsiteY53" fmla="*/ 3953571 h 4275540"/>
              <a:gd name="connsiteX54" fmla="*/ 2655161 w 3898347"/>
              <a:gd name="connsiteY54" fmla="*/ 3962216 h 4275540"/>
              <a:gd name="connsiteX55" fmla="*/ 2638604 w 3898347"/>
              <a:gd name="connsiteY55" fmla="*/ 3955936 h 4275540"/>
              <a:gd name="connsiteX56" fmla="*/ 2626185 w 3898347"/>
              <a:gd name="connsiteY56" fmla="*/ 3962937 h 4275540"/>
              <a:gd name="connsiteX57" fmla="*/ 2614077 w 3898347"/>
              <a:gd name="connsiteY57" fmla="*/ 3955576 h 4275540"/>
              <a:gd name="connsiteX58" fmla="*/ 2609403 w 3898347"/>
              <a:gd name="connsiteY58" fmla="*/ 3956215 h 4275540"/>
              <a:gd name="connsiteX59" fmla="*/ 2597896 w 3898347"/>
              <a:gd name="connsiteY59" fmla="*/ 3958939 h 4275540"/>
              <a:gd name="connsiteX60" fmla="*/ 2578251 w 3898347"/>
              <a:gd name="connsiteY60" fmla="*/ 3965812 h 4275540"/>
              <a:gd name="connsiteX61" fmla="*/ 2571961 w 3898347"/>
              <a:gd name="connsiteY61" fmla="*/ 3966278 h 4275540"/>
              <a:gd name="connsiteX62" fmla="*/ 2559399 w 3898347"/>
              <a:gd name="connsiteY62" fmla="*/ 3979193 h 4275540"/>
              <a:gd name="connsiteX63" fmla="*/ 2533560 w 3898347"/>
              <a:gd name="connsiteY63" fmla="*/ 3988160 h 4275540"/>
              <a:gd name="connsiteX64" fmla="*/ 2515299 w 3898347"/>
              <a:gd name="connsiteY64" fmla="*/ 4016867 h 4275540"/>
              <a:gd name="connsiteX65" fmla="*/ 2513423 w 3898347"/>
              <a:gd name="connsiteY65" fmla="*/ 4018759 h 4275540"/>
              <a:gd name="connsiteX66" fmla="*/ 2482991 w 3898347"/>
              <a:gd name="connsiteY66" fmla="*/ 4012935 h 4275540"/>
              <a:gd name="connsiteX67" fmla="*/ 2446940 w 3898347"/>
              <a:gd name="connsiteY67" fmla="*/ 4021172 h 4275540"/>
              <a:gd name="connsiteX68" fmla="*/ 2404883 w 3898347"/>
              <a:gd name="connsiteY68" fmla="*/ 4024808 h 4275540"/>
              <a:gd name="connsiteX69" fmla="*/ 2373894 w 3898347"/>
              <a:gd name="connsiteY69" fmla="*/ 4023827 h 4275540"/>
              <a:gd name="connsiteX70" fmla="*/ 2297080 w 3898347"/>
              <a:gd name="connsiteY70" fmla="*/ 4040841 h 4275540"/>
              <a:gd name="connsiteX71" fmla="*/ 2170615 w 3898347"/>
              <a:gd name="connsiteY71" fmla="*/ 4077196 h 4275540"/>
              <a:gd name="connsiteX72" fmla="*/ 2143580 w 3898347"/>
              <a:gd name="connsiteY72" fmla="*/ 4083102 h 4275540"/>
              <a:gd name="connsiteX73" fmla="*/ 2119893 w 3898347"/>
              <a:gd name="connsiteY73" fmla="*/ 4080874 h 4275540"/>
              <a:gd name="connsiteX74" fmla="*/ 2114008 w 3898347"/>
              <a:gd name="connsiteY74" fmla="*/ 4073996 h 4275540"/>
              <a:gd name="connsiteX75" fmla="*/ 2099067 w 3898347"/>
              <a:gd name="connsiteY75" fmla="*/ 4076068 h 4275540"/>
              <a:gd name="connsiteX76" fmla="*/ 2095000 w 3898347"/>
              <a:gd name="connsiteY76" fmla="*/ 4075096 h 4275540"/>
              <a:gd name="connsiteX77" fmla="*/ 2071767 w 3898347"/>
              <a:gd name="connsiteY77" fmla="*/ 4071044 h 4275540"/>
              <a:gd name="connsiteX78" fmla="*/ 2024486 w 3898347"/>
              <a:gd name="connsiteY78" fmla="*/ 4100276 h 4275540"/>
              <a:gd name="connsiteX79" fmla="*/ 1964411 w 3898347"/>
              <a:gd name="connsiteY79" fmla="*/ 4105069 h 4275540"/>
              <a:gd name="connsiteX80" fmla="*/ 1739945 w 3898347"/>
              <a:gd name="connsiteY80" fmla="*/ 4171795 h 4275540"/>
              <a:gd name="connsiteX81" fmla="*/ 1610556 w 3898347"/>
              <a:gd name="connsiteY81" fmla="*/ 4167701 h 4275540"/>
              <a:gd name="connsiteX82" fmla="*/ 1553623 w 3898347"/>
              <a:gd name="connsiteY82" fmla="*/ 4236045 h 4275540"/>
              <a:gd name="connsiteX83" fmla="*/ 1548640 w 3898347"/>
              <a:gd name="connsiteY83" fmla="*/ 4238297 h 4275540"/>
              <a:gd name="connsiteX84" fmla="*/ 1530136 w 3898347"/>
              <a:gd name="connsiteY84" fmla="*/ 4227121 h 4275540"/>
              <a:gd name="connsiteX85" fmla="*/ 1508787 w 3898347"/>
              <a:gd name="connsiteY85" fmla="*/ 4234213 h 4275540"/>
              <a:gd name="connsiteX86" fmla="*/ 1488914 w 3898347"/>
              <a:gd name="connsiteY86" fmla="*/ 4241772 h 4275540"/>
              <a:gd name="connsiteX87" fmla="*/ 1488999 w 3898347"/>
              <a:gd name="connsiteY87" fmla="*/ 4251186 h 4275540"/>
              <a:gd name="connsiteX88" fmla="*/ 1475364 w 3898347"/>
              <a:gd name="connsiteY88" fmla="*/ 4248364 h 4275540"/>
              <a:gd name="connsiteX89" fmla="*/ 1457275 w 3898347"/>
              <a:gd name="connsiteY89" fmla="*/ 4252863 h 4275540"/>
              <a:gd name="connsiteX90" fmla="*/ 1448085 w 3898347"/>
              <a:gd name="connsiteY90" fmla="*/ 4248391 h 4275540"/>
              <a:gd name="connsiteX91" fmla="*/ 1315306 w 3898347"/>
              <a:gd name="connsiteY91" fmla="*/ 4237004 h 4275540"/>
              <a:gd name="connsiteX92" fmla="*/ 1272434 w 3898347"/>
              <a:gd name="connsiteY92" fmla="*/ 4244958 h 4275540"/>
              <a:gd name="connsiteX93" fmla="*/ 1231567 w 3898347"/>
              <a:gd name="connsiteY93" fmla="*/ 4219356 h 4275540"/>
              <a:gd name="connsiteX94" fmla="*/ 1216643 w 3898347"/>
              <a:gd name="connsiteY94" fmla="*/ 4229828 h 4275540"/>
              <a:gd name="connsiteX95" fmla="*/ 1214101 w 3898347"/>
              <a:gd name="connsiteY95" fmla="*/ 4231991 h 4275540"/>
              <a:gd name="connsiteX96" fmla="*/ 1203193 w 3898347"/>
              <a:gd name="connsiteY96" fmla="*/ 4232867 h 4275540"/>
              <a:gd name="connsiteX97" fmla="*/ 1201049 w 3898347"/>
              <a:gd name="connsiteY97" fmla="*/ 4242842 h 4275540"/>
              <a:gd name="connsiteX98" fmla="*/ 1185298 w 3898347"/>
              <a:gd name="connsiteY98" fmla="*/ 4251133 h 4275540"/>
              <a:gd name="connsiteX99" fmla="*/ 1164955 w 3898347"/>
              <a:gd name="connsiteY99" fmla="*/ 4250027 h 4275540"/>
              <a:gd name="connsiteX100" fmla="*/ 1067357 w 3898347"/>
              <a:gd name="connsiteY100" fmla="*/ 4233908 h 4275540"/>
              <a:gd name="connsiteX101" fmla="*/ 1009492 w 3898347"/>
              <a:gd name="connsiteY101" fmla="*/ 4230455 h 4275540"/>
              <a:gd name="connsiteX102" fmla="*/ 988345 w 3898347"/>
              <a:gd name="connsiteY102" fmla="*/ 4238880 h 4275540"/>
              <a:gd name="connsiteX103" fmla="*/ 958251 w 3898347"/>
              <a:gd name="connsiteY103" fmla="*/ 4244100 h 4275540"/>
              <a:gd name="connsiteX104" fmla="*/ 905785 w 3898347"/>
              <a:gd name="connsiteY104" fmla="*/ 4260845 h 4275540"/>
              <a:gd name="connsiteX105" fmla="*/ 834176 w 3898347"/>
              <a:gd name="connsiteY105" fmla="*/ 4270241 h 4275540"/>
              <a:gd name="connsiteX106" fmla="*/ 778474 w 3898347"/>
              <a:gd name="connsiteY106" fmla="*/ 4235526 h 4275540"/>
              <a:gd name="connsiteX107" fmla="*/ 774418 w 3898347"/>
              <a:gd name="connsiteY107" fmla="*/ 4242583 h 4275540"/>
              <a:gd name="connsiteX108" fmla="*/ 737705 w 3898347"/>
              <a:gd name="connsiteY108" fmla="*/ 4238891 h 4275540"/>
              <a:gd name="connsiteX109" fmla="*/ 605027 w 3898347"/>
              <a:gd name="connsiteY109" fmla="*/ 4175863 h 4275540"/>
              <a:gd name="connsiteX110" fmla="*/ 533391 w 3898347"/>
              <a:gd name="connsiteY110" fmla="*/ 4170035 h 4275540"/>
              <a:gd name="connsiteX111" fmla="*/ 508621 w 3898347"/>
              <a:gd name="connsiteY111" fmla="*/ 4176044 h 4275540"/>
              <a:gd name="connsiteX112" fmla="*/ 467082 w 3898347"/>
              <a:gd name="connsiteY112" fmla="*/ 4185616 h 4275540"/>
              <a:gd name="connsiteX113" fmla="*/ 437646 w 3898347"/>
              <a:gd name="connsiteY113" fmla="*/ 4212658 h 4275540"/>
              <a:gd name="connsiteX114" fmla="*/ 402271 w 3898347"/>
              <a:gd name="connsiteY114" fmla="*/ 4212774 h 4275540"/>
              <a:gd name="connsiteX115" fmla="*/ 391968 w 3898347"/>
              <a:gd name="connsiteY115" fmla="*/ 4187073 h 4275540"/>
              <a:gd name="connsiteX116" fmla="*/ 354806 w 3898347"/>
              <a:gd name="connsiteY116" fmla="*/ 4195545 h 4275540"/>
              <a:gd name="connsiteX117" fmla="*/ 298662 w 3898347"/>
              <a:gd name="connsiteY117" fmla="*/ 4211227 h 4275540"/>
              <a:gd name="connsiteX118" fmla="*/ 265740 w 3898347"/>
              <a:gd name="connsiteY118" fmla="*/ 4213623 h 4275540"/>
              <a:gd name="connsiteX119" fmla="*/ 176403 w 3898347"/>
              <a:gd name="connsiteY119" fmla="*/ 4227393 h 4275540"/>
              <a:gd name="connsiteX120" fmla="*/ 82528 w 3898347"/>
              <a:gd name="connsiteY120" fmla="*/ 4275540 h 4275540"/>
              <a:gd name="connsiteX121" fmla="*/ 19464 w 3898347"/>
              <a:gd name="connsiteY121" fmla="*/ 4256103 h 4275540"/>
              <a:gd name="connsiteX122" fmla="*/ 0 w 3898347"/>
              <a:gd name="connsiteY122" fmla="*/ 4221939 h 4275540"/>
              <a:gd name="connsiteX123" fmla="*/ 0 w 3898347"/>
              <a:gd name="connsiteY123" fmla="*/ 15850 h 4275540"/>
              <a:gd name="connsiteX124" fmla="*/ 3898347 w 3898347"/>
              <a:gd name="connsiteY124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090188 w 3898347"/>
              <a:gd name="connsiteY41" fmla="*/ 3855036 h 4275540"/>
              <a:gd name="connsiteX42" fmla="*/ 3031422 w 3898347"/>
              <a:gd name="connsiteY42" fmla="*/ 3858298 h 4275540"/>
              <a:gd name="connsiteX43" fmla="*/ 2996288 w 3898347"/>
              <a:gd name="connsiteY43" fmla="*/ 3860020 h 4275540"/>
              <a:gd name="connsiteX44" fmla="*/ 2901661 w 3898347"/>
              <a:gd name="connsiteY44" fmla="*/ 3882243 h 4275540"/>
              <a:gd name="connsiteX45" fmla="*/ 2782141 w 3898347"/>
              <a:gd name="connsiteY45" fmla="*/ 3932983 h 4275540"/>
              <a:gd name="connsiteX46" fmla="*/ 2749597 w 3898347"/>
              <a:gd name="connsiteY46" fmla="*/ 3956746 h 4275540"/>
              <a:gd name="connsiteX47" fmla="*/ 2730493 w 3898347"/>
              <a:gd name="connsiteY47" fmla="*/ 3955236 h 4275540"/>
              <a:gd name="connsiteX48" fmla="*/ 2707507 w 3898347"/>
              <a:gd name="connsiteY48" fmla="*/ 3947771 h 4275540"/>
              <a:gd name="connsiteX49" fmla="*/ 2701937 w 3898347"/>
              <a:gd name="connsiteY49" fmla="*/ 3950565 h 4275540"/>
              <a:gd name="connsiteX50" fmla="*/ 2679435 w 3898347"/>
              <a:gd name="connsiteY50" fmla="*/ 3949768 h 4275540"/>
              <a:gd name="connsiteX51" fmla="*/ 2667352 w 3898347"/>
              <a:gd name="connsiteY51" fmla="*/ 3942821 h 4275540"/>
              <a:gd name="connsiteX52" fmla="*/ 2657096 w 3898347"/>
              <a:gd name="connsiteY52" fmla="*/ 3953571 h 4275540"/>
              <a:gd name="connsiteX53" fmla="*/ 2655161 w 3898347"/>
              <a:gd name="connsiteY53" fmla="*/ 3962216 h 4275540"/>
              <a:gd name="connsiteX54" fmla="*/ 2638604 w 3898347"/>
              <a:gd name="connsiteY54" fmla="*/ 3955936 h 4275540"/>
              <a:gd name="connsiteX55" fmla="*/ 2626185 w 3898347"/>
              <a:gd name="connsiteY55" fmla="*/ 3962937 h 4275540"/>
              <a:gd name="connsiteX56" fmla="*/ 2614077 w 3898347"/>
              <a:gd name="connsiteY56" fmla="*/ 3955576 h 4275540"/>
              <a:gd name="connsiteX57" fmla="*/ 2609403 w 3898347"/>
              <a:gd name="connsiteY57" fmla="*/ 3956215 h 4275540"/>
              <a:gd name="connsiteX58" fmla="*/ 2597896 w 3898347"/>
              <a:gd name="connsiteY58" fmla="*/ 3958939 h 4275540"/>
              <a:gd name="connsiteX59" fmla="*/ 2578251 w 3898347"/>
              <a:gd name="connsiteY59" fmla="*/ 3965812 h 4275540"/>
              <a:gd name="connsiteX60" fmla="*/ 2571961 w 3898347"/>
              <a:gd name="connsiteY60" fmla="*/ 3966278 h 4275540"/>
              <a:gd name="connsiteX61" fmla="*/ 2559399 w 3898347"/>
              <a:gd name="connsiteY61" fmla="*/ 3979193 h 4275540"/>
              <a:gd name="connsiteX62" fmla="*/ 2533560 w 3898347"/>
              <a:gd name="connsiteY62" fmla="*/ 3988160 h 4275540"/>
              <a:gd name="connsiteX63" fmla="*/ 2515299 w 3898347"/>
              <a:gd name="connsiteY63" fmla="*/ 4016867 h 4275540"/>
              <a:gd name="connsiteX64" fmla="*/ 2513423 w 3898347"/>
              <a:gd name="connsiteY64" fmla="*/ 4018759 h 4275540"/>
              <a:gd name="connsiteX65" fmla="*/ 2482991 w 3898347"/>
              <a:gd name="connsiteY65" fmla="*/ 4012935 h 4275540"/>
              <a:gd name="connsiteX66" fmla="*/ 2446940 w 3898347"/>
              <a:gd name="connsiteY66" fmla="*/ 4021172 h 4275540"/>
              <a:gd name="connsiteX67" fmla="*/ 2404883 w 3898347"/>
              <a:gd name="connsiteY67" fmla="*/ 4024808 h 4275540"/>
              <a:gd name="connsiteX68" fmla="*/ 2373894 w 3898347"/>
              <a:gd name="connsiteY68" fmla="*/ 4023827 h 4275540"/>
              <a:gd name="connsiteX69" fmla="*/ 2297080 w 3898347"/>
              <a:gd name="connsiteY69" fmla="*/ 4040841 h 4275540"/>
              <a:gd name="connsiteX70" fmla="*/ 2170615 w 3898347"/>
              <a:gd name="connsiteY70" fmla="*/ 4077196 h 4275540"/>
              <a:gd name="connsiteX71" fmla="*/ 2143580 w 3898347"/>
              <a:gd name="connsiteY71" fmla="*/ 4083102 h 4275540"/>
              <a:gd name="connsiteX72" fmla="*/ 2119893 w 3898347"/>
              <a:gd name="connsiteY72" fmla="*/ 4080874 h 4275540"/>
              <a:gd name="connsiteX73" fmla="*/ 2114008 w 3898347"/>
              <a:gd name="connsiteY73" fmla="*/ 4073996 h 4275540"/>
              <a:gd name="connsiteX74" fmla="*/ 2099067 w 3898347"/>
              <a:gd name="connsiteY74" fmla="*/ 4076068 h 4275540"/>
              <a:gd name="connsiteX75" fmla="*/ 2095000 w 3898347"/>
              <a:gd name="connsiteY75" fmla="*/ 4075096 h 4275540"/>
              <a:gd name="connsiteX76" fmla="*/ 2071767 w 3898347"/>
              <a:gd name="connsiteY76" fmla="*/ 4071044 h 4275540"/>
              <a:gd name="connsiteX77" fmla="*/ 2024486 w 3898347"/>
              <a:gd name="connsiteY77" fmla="*/ 4100276 h 4275540"/>
              <a:gd name="connsiteX78" fmla="*/ 1964411 w 3898347"/>
              <a:gd name="connsiteY78" fmla="*/ 4105069 h 4275540"/>
              <a:gd name="connsiteX79" fmla="*/ 1739945 w 3898347"/>
              <a:gd name="connsiteY79" fmla="*/ 4171795 h 4275540"/>
              <a:gd name="connsiteX80" fmla="*/ 1610556 w 3898347"/>
              <a:gd name="connsiteY80" fmla="*/ 4167701 h 4275540"/>
              <a:gd name="connsiteX81" fmla="*/ 1553623 w 3898347"/>
              <a:gd name="connsiteY81" fmla="*/ 4236045 h 4275540"/>
              <a:gd name="connsiteX82" fmla="*/ 1548640 w 3898347"/>
              <a:gd name="connsiteY82" fmla="*/ 4238297 h 4275540"/>
              <a:gd name="connsiteX83" fmla="*/ 1530136 w 3898347"/>
              <a:gd name="connsiteY83" fmla="*/ 4227121 h 4275540"/>
              <a:gd name="connsiteX84" fmla="*/ 1508787 w 3898347"/>
              <a:gd name="connsiteY84" fmla="*/ 4234213 h 4275540"/>
              <a:gd name="connsiteX85" fmla="*/ 1488914 w 3898347"/>
              <a:gd name="connsiteY85" fmla="*/ 4241772 h 4275540"/>
              <a:gd name="connsiteX86" fmla="*/ 1488999 w 3898347"/>
              <a:gd name="connsiteY86" fmla="*/ 4251186 h 4275540"/>
              <a:gd name="connsiteX87" fmla="*/ 1475364 w 3898347"/>
              <a:gd name="connsiteY87" fmla="*/ 4248364 h 4275540"/>
              <a:gd name="connsiteX88" fmla="*/ 1457275 w 3898347"/>
              <a:gd name="connsiteY88" fmla="*/ 4252863 h 4275540"/>
              <a:gd name="connsiteX89" fmla="*/ 1448085 w 3898347"/>
              <a:gd name="connsiteY89" fmla="*/ 4248391 h 4275540"/>
              <a:gd name="connsiteX90" fmla="*/ 1315306 w 3898347"/>
              <a:gd name="connsiteY90" fmla="*/ 4237004 h 4275540"/>
              <a:gd name="connsiteX91" fmla="*/ 1272434 w 3898347"/>
              <a:gd name="connsiteY91" fmla="*/ 4244958 h 4275540"/>
              <a:gd name="connsiteX92" fmla="*/ 1231567 w 3898347"/>
              <a:gd name="connsiteY92" fmla="*/ 4219356 h 4275540"/>
              <a:gd name="connsiteX93" fmla="*/ 1216643 w 3898347"/>
              <a:gd name="connsiteY93" fmla="*/ 4229828 h 4275540"/>
              <a:gd name="connsiteX94" fmla="*/ 1214101 w 3898347"/>
              <a:gd name="connsiteY94" fmla="*/ 4231991 h 4275540"/>
              <a:gd name="connsiteX95" fmla="*/ 1203193 w 3898347"/>
              <a:gd name="connsiteY95" fmla="*/ 4232867 h 4275540"/>
              <a:gd name="connsiteX96" fmla="*/ 1201049 w 3898347"/>
              <a:gd name="connsiteY96" fmla="*/ 4242842 h 4275540"/>
              <a:gd name="connsiteX97" fmla="*/ 1185298 w 3898347"/>
              <a:gd name="connsiteY97" fmla="*/ 4251133 h 4275540"/>
              <a:gd name="connsiteX98" fmla="*/ 1164955 w 3898347"/>
              <a:gd name="connsiteY98" fmla="*/ 4250027 h 4275540"/>
              <a:gd name="connsiteX99" fmla="*/ 1067357 w 3898347"/>
              <a:gd name="connsiteY99" fmla="*/ 4233908 h 4275540"/>
              <a:gd name="connsiteX100" fmla="*/ 1009492 w 3898347"/>
              <a:gd name="connsiteY100" fmla="*/ 4230455 h 4275540"/>
              <a:gd name="connsiteX101" fmla="*/ 988345 w 3898347"/>
              <a:gd name="connsiteY101" fmla="*/ 4238880 h 4275540"/>
              <a:gd name="connsiteX102" fmla="*/ 958251 w 3898347"/>
              <a:gd name="connsiteY102" fmla="*/ 4244100 h 4275540"/>
              <a:gd name="connsiteX103" fmla="*/ 905785 w 3898347"/>
              <a:gd name="connsiteY103" fmla="*/ 4260845 h 4275540"/>
              <a:gd name="connsiteX104" fmla="*/ 834176 w 3898347"/>
              <a:gd name="connsiteY104" fmla="*/ 4270241 h 4275540"/>
              <a:gd name="connsiteX105" fmla="*/ 778474 w 3898347"/>
              <a:gd name="connsiteY105" fmla="*/ 4235526 h 4275540"/>
              <a:gd name="connsiteX106" fmla="*/ 774418 w 3898347"/>
              <a:gd name="connsiteY106" fmla="*/ 4242583 h 4275540"/>
              <a:gd name="connsiteX107" fmla="*/ 737705 w 3898347"/>
              <a:gd name="connsiteY107" fmla="*/ 4238891 h 4275540"/>
              <a:gd name="connsiteX108" fmla="*/ 605027 w 3898347"/>
              <a:gd name="connsiteY108" fmla="*/ 4175863 h 4275540"/>
              <a:gd name="connsiteX109" fmla="*/ 533391 w 3898347"/>
              <a:gd name="connsiteY109" fmla="*/ 4170035 h 4275540"/>
              <a:gd name="connsiteX110" fmla="*/ 508621 w 3898347"/>
              <a:gd name="connsiteY110" fmla="*/ 4176044 h 4275540"/>
              <a:gd name="connsiteX111" fmla="*/ 467082 w 3898347"/>
              <a:gd name="connsiteY111" fmla="*/ 4185616 h 4275540"/>
              <a:gd name="connsiteX112" fmla="*/ 437646 w 3898347"/>
              <a:gd name="connsiteY112" fmla="*/ 4212658 h 4275540"/>
              <a:gd name="connsiteX113" fmla="*/ 402271 w 3898347"/>
              <a:gd name="connsiteY113" fmla="*/ 4212774 h 4275540"/>
              <a:gd name="connsiteX114" fmla="*/ 391968 w 3898347"/>
              <a:gd name="connsiteY114" fmla="*/ 4187073 h 4275540"/>
              <a:gd name="connsiteX115" fmla="*/ 354806 w 3898347"/>
              <a:gd name="connsiteY115" fmla="*/ 4195545 h 4275540"/>
              <a:gd name="connsiteX116" fmla="*/ 298662 w 3898347"/>
              <a:gd name="connsiteY116" fmla="*/ 4211227 h 4275540"/>
              <a:gd name="connsiteX117" fmla="*/ 265740 w 3898347"/>
              <a:gd name="connsiteY117" fmla="*/ 4213623 h 4275540"/>
              <a:gd name="connsiteX118" fmla="*/ 176403 w 3898347"/>
              <a:gd name="connsiteY118" fmla="*/ 4227393 h 4275540"/>
              <a:gd name="connsiteX119" fmla="*/ 82528 w 3898347"/>
              <a:gd name="connsiteY119" fmla="*/ 4275540 h 4275540"/>
              <a:gd name="connsiteX120" fmla="*/ 19464 w 3898347"/>
              <a:gd name="connsiteY120" fmla="*/ 4256103 h 4275540"/>
              <a:gd name="connsiteX121" fmla="*/ 0 w 3898347"/>
              <a:gd name="connsiteY121" fmla="*/ 4221939 h 4275540"/>
              <a:gd name="connsiteX122" fmla="*/ 0 w 3898347"/>
              <a:gd name="connsiteY122" fmla="*/ 15850 h 4275540"/>
              <a:gd name="connsiteX123" fmla="*/ 3898347 w 3898347"/>
              <a:gd name="connsiteY123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090188 w 3898347"/>
              <a:gd name="connsiteY41" fmla="*/ 3855036 h 4275540"/>
              <a:gd name="connsiteX42" fmla="*/ 3031422 w 3898347"/>
              <a:gd name="connsiteY42" fmla="*/ 3858298 h 4275540"/>
              <a:gd name="connsiteX43" fmla="*/ 2996288 w 3898347"/>
              <a:gd name="connsiteY43" fmla="*/ 3860020 h 4275540"/>
              <a:gd name="connsiteX44" fmla="*/ 2901661 w 3898347"/>
              <a:gd name="connsiteY44" fmla="*/ 3882243 h 4275540"/>
              <a:gd name="connsiteX45" fmla="*/ 2782141 w 3898347"/>
              <a:gd name="connsiteY45" fmla="*/ 3932983 h 4275540"/>
              <a:gd name="connsiteX46" fmla="*/ 2749597 w 3898347"/>
              <a:gd name="connsiteY46" fmla="*/ 3956746 h 4275540"/>
              <a:gd name="connsiteX47" fmla="*/ 2730493 w 3898347"/>
              <a:gd name="connsiteY47" fmla="*/ 3955236 h 4275540"/>
              <a:gd name="connsiteX48" fmla="*/ 2707507 w 3898347"/>
              <a:gd name="connsiteY48" fmla="*/ 3947771 h 4275540"/>
              <a:gd name="connsiteX49" fmla="*/ 2701937 w 3898347"/>
              <a:gd name="connsiteY49" fmla="*/ 3950565 h 4275540"/>
              <a:gd name="connsiteX50" fmla="*/ 2679435 w 3898347"/>
              <a:gd name="connsiteY50" fmla="*/ 3949768 h 4275540"/>
              <a:gd name="connsiteX51" fmla="*/ 2667352 w 3898347"/>
              <a:gd name="connsiteY51" fmla="*/ 3942821 h 4275540"/>
              <a:gd name="connsiteX52" fmla="*/ 2657096 w 3898347"/>
              <a:gd name="connsiteY52" fmla="*/ 3953571 h 4275540"/>
              <a:gd name="connsiteX53" fmla="*/ 2655161 w 3898347"/>
              <a:gd name="connsiteY53" fmla="*/ 3962216 h 4275540"/>
              <a:gd name="connsiteX54" fmla="*/ 2638604 w 3898347"/>
              <a:gd name="connsiteY54" fmla="*/ 3955936 h 4275540"/>
              <a:gd name="connsiteX55" fmla="*/ 2626185 w 3898347"/>
              <a:gd name="connsiteY55" fmla="*/ 3962937 h 4275540"/>
              <a:gd name="connsiteX56" fmla="*/ 2614077 w 3898347"/>
              <a:gd name="connsiteY56" fmla="*/ 3955576 h 4275540"/>
              <a:gd name="connsiteX57" fmla="*/ 2609403 w 3898347"/>
              <a:gd name="connsiteY57" fmla="*/ 3956215 h 4275540"/>
              <a:gd name="connsiteX58" fmla="*/ 2597896 w 3898347"/>
              <a:gd name="connsiteY58" fmla="*/ 3958939 h 4275540"/>
              <a:gd name="connsiteX59" fmla="*/ 2578251 w 3898347"/>
              <a:gd name="connsiteY59" fmla="*/ 3965812 h 4275540"/>
              <a:gd name="connsiteX60" fmla="*/ 2571961 w 3898347"/>
              <a:gd name="connsiteY60" fmla="*/ 3966278 h 4275540"/>
              <a:gd name="connsiteX61" fmla="*/ 2559399 w 3898347"/>
              <a:gd name="connsiteY61" fmla="*/ 3979193 h 4275540"/>
              <a:gd name="connsiteX62" fmla="*/ 2533560 w 3898347"/>
              <a:gd name="connsiteY62" fmla="*/ 3988160 h 4275540"/>
              <a:gd name="connsiteX63" fmla="*/ 2515299 w 3898347"/>
              <a:gd name="connsiteY63" fmla="*/ 4016867 h 4275540"/>
              <a:gd name="connsiteX64" fmla="*/ 2513423 w 3898347"/>
              <a:gd name="connsiteY64" fmla="*/ 4018759 h 4275540"/>
              <a:gd name="connsiteX65" fmla="*/ 2482991 w 3898347"/>
              <a:gd name="connsiteY65" fmla="*/ 4012935 h 4275540"/>
              <a:gd name="connsiteX66" fmla="*/ 2446940 w 3898347"/>
              <a:gd name="connsiteY66" fmla="*/ 4021172 h 4275540"/>
              <a:gd name="connsiteX67" fmla="*/ 2404883 w 3898347"/>
              <a:gd name="connsiteY67" fmla="*/ 4024808 h 4275540"/>
              <a:gd name="connsiteX68" fmla="*/ 2373894 w 3898347"/>
              <a:gd name="connsiteY68" fmla="*/ 4023827 h 4275540"/>
              <a:gd name="connsiteX69" fmla="*/ 2297080 w 3898347"/>
              <a:gd name="connsiteY69" fmla="*/ 4040841 h 4275540"/>
              <a:gd name="connsiteX70" fmla="*/ 2170615 w 3898347"/>
              <a:gd name="connsiteY70" fmla="*/ 4077196 h 4275540"/>
              <a:gd name="connsiteX71" fmla="*/ 2143580 w 3898347"/>
              <a:gd name="connsiteY71" fmla="*/ 4083102 h 4275540"/>
              <a:gd name="connsiteX72" fmla="*/ 2119893 w 3898347"/>
              <a:gd name="connsiteY72" fmla="*/ 4080874 h 4275540"/>
              <a:gd name="connsiteX73" fmla="*/ 2114008 w 3898347"/>
              <a:gd name="connsiteY73" fmla="*/ 4073996 h 4275540"/>
              <a:gd name="connsiteX74" fmla="*/ 2099067 w 3898347"/>
              <a:gd name="connsiteY74" fmla="*/ 4076068 h 4275540"/>
              <a:gd name="connsiteX75" fmla="*/ 2095000 w 3898347"/>
              <a:gd name="connsiteY75" fmla="*/ 4075096 h 4275540"/>
              <a:gd name="connsiteX76" fmla="*/ 2071767 w 3898347"/>
              <a:gd name="connsiteY76" fmla="*/ 4071044 h 4275540"/>
              <a:gd name="connsiteX77" fmla="*/ 2024486 w 3898347"/>
              <a:gd name="connsiteY77" fmla="*/ 4100276 h 4275540"/>
              <a:gd name="connsiteX78" fmla="*/ 1964411 w 3898347"/>
              <a:gd name="connsiteY78" fmla="*/ 4105069 h 4275540"/>
              <a:gd name="connsiteX79" fmla="*/ 1739945 w 3898347"/>
              <a:gd name="connsiteY79" fmla="*/ 4171795 h 4275540"/>
              <a:gd name="connsiteX80" fmla="*/ 1610556 w 3898347"/>
              <a:gd name="connsiteY80" fmla="*/ 4167701 h 4275540"/>
              <a:gd name="connsiteX81" fmla="*/ 1553623 w 3898347"/>
              <a:gd name="connsiteY81" fmla="*/ 4236045 h 4275540"/>
              <a:gd name="connsiteX82" fmla="*/ 1548640 w 3898347"/>
              <a:gd name="connsiteY82" fmla="*/ 4238297 h 4275540"/>
              <a:gd name="connsiteX83" fmla="*/ 1530136 w 3898347"/>
              <a:gd name="connsiteY83" fmla="*/ 4227121 h 4275540"/>
              <a:gd name="connsiteX84" fmla="*/ 1508787 w 3898347"/>
              <a:gd name="connsiteY84" fmla="*/ 4234213 h 4275540"/>
              <a:gd name="connsiteX85" fmla="*/ 1488914 w 3898347"/>
              <a:gd name="connsiteY85" fmla="*/ 4241772 h 4275540"/>
              <a:gd name="connsiteX86" fmla="*/ 1488999 w 3898347"/>
              <a:gd name="connsiteY86" fmla="*/ 4251186 h 4275540"/>
              <a:gd name="connsiteX87" fmla="*/ 1475364 w 3898347"/>
              <a:gd name="connsiteY87" fmla="*/ 4248364 h 4275540"/>
              <a:gd name="connsiteX88" fmla="*/ 1457275 w 3898347"/>
              <a:gd name="connsiteY88" fmla="*/ 4252863 h 4275540"/>
              <a:gd name="connsiteX89" fmla="*/ 1448085 w 3898347"/>
              <a:gd name="connsiteY89" fmla="*/ 4248391 h 4275540"/>
              <a:gd name="connsiteX90" fmla="*/ 1315306 w 3898347"/>
              <a:gd name="connsiteY90" fmla="*/ 4237004 h 4275540"/>
              <a:gd name="connsiteX91" fmla="*/ 1272434 w 3898347"/>
              <a:gd name="connsiteY91" fmla="*/ 4244958 h 4275540"/>
              <a:gd name="connsiteX92" fmla="*/ 1231567 w 3898347"/>
              <a:gd name="connsiteY92" fmla="*/ 4219356 h 4275540"/>
              <a:gd name="connsiteX93" fmla="*/ 1216643 w 3898347"/>
              <a:gd name="connsiteY93" fmla="*/ 4229828 h 4275540"/>
              <a:gd name="connsiteX94" fmla="*/ 1214101 w 3898347"/>
              <a:gd name="connsiteY94" fmla="*/ 4231991 h 4275540"/>
              <a:gd name="connsiteX95" fmla="*/ 1203193 w 3898347"/>
              <a:gd name="connsiteY95" fmla="*/ 4232867 h 4275540"/>
              <a:gd name="connsiteX96" fmla="*/ 1201049 w 3898347"/>
              <a:gd name="connsiteY96" fmla="*/ 4242842 h 4275540"/>
              <a:gd name="connsiteX97" fmla="*/ 1185298 w 3898347"/>
              <a:gd name="connsiteY97" fmla="*/ 4251133 h 4275540"/>
              <a:gd name="connsiteX98" fmla="*/ 1164955 w 3898347"/>
              <a:gd name="connsiteY98" fmla="*/ 4250027 h 4275540"/>
              <a:gd name="connsiteX99" fmla="*/ 1067357 w 3898347"/>
              <a:gd name="connsiteY99" fmla="*/ 4233908 h 4275540"/>
              <a:gd name="connsiteX100" fmla="*/ 1009492 w 3898347"/>
              <a:gd name="connsiteY100" fmla="*/ 4230455 h 4275540"/>
              <a:gd name="connsiteX101" fmla="*/ 988345 w 3898347"/>
              <a:gd name="connsiteY101" fmla="*/ 4238880 h 4275540"/>
              <a:gd name="connsiteX102" fmla="*/ 958251 w 3898347"/>
              <a:gd name="connsiteY102" fmla="*/ 4244100 h 4275540"/>
              <a:gd name="connsiteX103" fmla="*/ 905785 w 3898347"/>
              <a:gd name="connsiteY103" fmla="*/ 4260845 h 4275540"/>
              <a:gd name="connsiteX104" fmla="*/ 834176 w 3898347"/>
              <a:gd name="connsiteY104" fmla="*/ 4270241 h 4275540"/>
              <a:gd name="connsiteX105" fmla="*/ 778474 w 3898347"/>
              <a:gd name="connsiteY105" fmla="*/ 4235526 h 4275540"/>
              <a:gd name="connsiteX106" fmla="*/ 774418 w 3898347"/>
              <a:gd name="connsiteY106" fmla="*/ 4242583 h 4275540"/>
              <a:gd name="connsiteX107" fmla="*/ 737705 w 3898347"/>
              <a:gd name="connsiteY107" fmla="*/ 4238891 h 4275540"/>
              <a:gd name="connsiteX108" fmla="*/ 627717 w 3898347"/>
              <a:gd name="connsiteY108" fmla="*/ 4207629 h 4275540"/>
              <a:gd name="connsiteX109" fmla="*/ 533391 w 3898347"/>
              <a:gd name="connsiteY109" fmla="*/ 4170035 h 4275540"/>
              <a:gd name="connsiteX110" fmla="*/ 508621 w 3898347"/>
              <a:gd name="connsiteY110" fmla="*/ 4176044 h 4275540"/>
              <a:gd name="connsiteX111" fmla="*/ 467082 w 3898347"/>
              <a:gd name="connsiteY111" fmla="*/ 4185616 h 4275540"/>
              <a:gd name="connsiteX112" fmla="*/ 437646 w 3898347"/>
              <a:gd name="connsiteY112" fmla="*/ 4212658 h 4275540"/>
              <a:gd name="connsiteX113" fmla="*/ 402271 w 3898347"/>
              <a:gd name="connsiteY113" fmla="*/ 4212774 h 4275540"/>
              <a:gd name="connsiteX114" fmla="*/ 391968 w 3898347"/>
              <a:gd name="connsiteY114" fmla="*/ 4187073 h 4275540"/>
              <a:gd name="connsiteX115" fmla="*/ 354806 w 3898347"/>
              <a:gd name="connsiteY115" fmla="*/ 4195545 h 4275540"/>
              <a:gd name="connsiteX116" fmla="*/ 298662 w 3898347"/>
              <a:gd name="connsiteY116" fmla="*/ 4211227 h 4275540"/>
              <a:gd name="connsiteX117" fmla="*/ 265740 w 3898347"/>
              <a:gd name="connsiteY117" fmla="*/ 4213623 h 4275540"/>
              <a:gd name="connsiteX118" fmla="*/ 176403 w 3898347"/>
              <a:gd name="connsiteY118" fmla="*/ 4227393 h 4275540"/>
              <a:gd name="connsiteX119" fmla="*/ 82528 w 3898347"/>
              <a:gd name="connsiteY119" fmla="*/ 4275540 h 4275540"/>
              <a:gd name="connsiteX120" fmla="*/ 19464 w 3898347"/>
              <a:gd name="connsiteY120" fmla="*/ 4256103 h 4275540"/>
              <a:gd name="connsiteX121" fmla="*/ 0 w 3898347"/>
              <a:gd name="connsiteY121" fmla="*/ 4221939 h 4275540"/>
              <a:gd name="connsiteX122" fmla="*/ 0 w 3898347"/>
              <a:gd name="connsiteY122" fmla="*/ 15850 h 4275540"/>
              <a:gd name="connsiteX123" fmla="*/ 3898347 w 3898347"/>
              <a:gd name="connsiteY123" fmla="*/ 0 h 4275540"/>
              <a:gd name="connsiteX0" fmla="*/ 3898347 w 3898347"/>
              <a:gd name="connsiteY0" fmla="*/ 0 h 4270358"/>
              <a:gd name="connsiteX1" fmla="*/ 3898347 w 3898347"/>
              <a:gd name="connsiteY1" fmla="*/ 3834445 h 4270358"/>
              <a:gd name="connsiteX2" fmla="*/ 3892314 w 3898347"/>
              <a:gd name="connsiteY2" fmla="*/ 3832951 h 4270358"/>
              <a:gd name="connsiteX3" fmla="*/ 3851953 w 3898347"/>
              <a:gd name="connsiteY3" fmla="*/ 3802983 h 4270358"/>
              <a:gd name="connsiteX4" fmla="*/ 3836418 w 3898347"/>
              <a:gd name="connsiteY4" fmla="*/ 3811513 h 4270358"/>
              <a:gd name="connsiteX5" fmla="*/ 3833758 w 3898347"/>
              <a:gd name="connsiteY5" fmla="*/ 3813341 h 4270358"/>
              <a:gd name="connsiteX6" fmla="*/ 3822673 w 3898347"/>
              <a:gd name="connsiteY6" fmla="*/ 3812913 h 4270358"/>
              <a:gd name="connsiteX7" fmla="*/ 3820104 w 3898347"/>
              <a:gd name="connsiteY7" fmla="*/ 3822466 h 4270358"/>
              <a:gd name="connsiteX8" fmla="*/ 3803816 w 3898347"/>
              <a:gd name="connsiteY8" fmla="*/ 3828757 h 4270358"/>
              <a:gd name="connsiteX9" fmla="*/ 3729936 w 3898347"/>
              <a:gd name="connsiteY9" fmla="*/ 3815386 h 4270358"/>
              <a:gd name="connsiteX10" fmla="*/ 3726018 w 3898347"/>
              <a:gd name="connsiteY10" fmla="*/ 3815100 h 4270358"/>
              <a:gd name="connsiteX11" fmla="*/ 3725413 w 3898347"/>
              <a:gd name="connsiteY11" fmla="*/ 3814615 h 4270358"/>
              <a:gd name="connsiteX12" fmla="*/ 3713801 w 3898347"/>
              <a:gd name="connsiteY12" fmla="*/ 3811018 h 4270358"/>
              <a:gd name="connsiteX13" fmla="*/ 3709087 w 3898347"/>
              <a:gd name="connsiteY13" fmla="*/ 3813195 h 4270358"/>
              <a:gd name="connsiteX14" fmla="*/ 3698038 w 3898347"/>
              <a:gd name="connsiteY14" fmla="*/ 3806182 h 4270358"/>
              <a:gd name="connsiteX15" fmla="*/ 3662227 w 3898347"/>
              <a:gd name="connsiteY15" fmla="*/ 3807761 h 4270358"/>
              <a:gd name="connsiteX16" fmla="*/ 3659872 w 3898347"/>
              <a:gd name="connsiteY16" fmla="*/ 3805524 h 4270358"/>
              <a:gd name="connsiteX17" fmla="*/ 3643454 w 3898347"/>
              <a:gd name="connsiteY17" fmla="*/ 3794831 h 4270358"/>
              <a:gd name="connsiteX18" fmla="*/ 3624789 w 3898347"/>
              <a:gd name="connsiteY18" fmla="*/ 3803185 h 4270358"/>
              <a:gd name="connsiteX19" fmla="*/ 3602327 w 3898347"/>
              <a:gd name="connsiteY19" fmla="*/ 3794616 h 4270358"/>
              <a:gd name="connsiteX20" fmla="*/ 3596645 w 3898347"/>
              <a:gd name="connsiteY20" fmla="*/ 3797108 h 4270358"/>
              <a:gd name="connsiteX21" fmla="*/ 3574144 w 3898347"/>
              <a:gd name="connsiteY21" fmla="*/ 3795108 h 4270358"/>
              <a:gd name="connsiteX22" fmla="*/ 3562310 w 3898347"/>
              <a:gd name="connsiteY22" fmla="*/ 3787534 h 4270358"/>
              <a:gd name="connsiteX23" fmla="*/ 3551635 w 3898347"/>
              <a:gd name="connsiteY23" fmla="*/ 3797705 h 4270358"/>
              <a:gd name="connsiteX24" fmla="*/ 3542668 w 3898347"/>
              <a:gd name="connsiteY24" fmla="*/ 3803283 h 4270358"/>
              <a:gd name="connsiteX25" fmla="*/ 3533033 w 3898347"/>
              <a:gd name="connsiteY25" fmla="*/ 3799071 h 4270358"/>
              <a:gd name="connsiteX26" fmla="*/ 3521726 w 3898347"/>
              <a:gd name="connsiteY26" fmla="*/ 3804691 h 4270358"/>
              <a:gd name="connsiteX27" fmla="*/ 3520080 w 3898347"/>
              <a:gd name="connsiteY27" fmla="*/ 3805210 h 4270358"/>
              <a:gd name="connsiteX28" fmla="*/ 3508491 w 3898347"/>
              <a:gd name="connsiteY28" fmla="*/ 3797398 h 4270358"/>
              <a:gd name="connsiteX29" fmla="*/ 3503787 w 3898347"/>
              <a:gd name="connsiteY29" fmla="*/ 3797787 h 4270358"/>
              <a:gd name="connsiteX30" fmla="*/ 3492165 w 3898347"/>
              <a:gd name="connsiteY30" fmla="*/ 3799887 h 4270358"/>
              <a:gd name="connsiteX31" fmla="*/ 3472233 w 3898347"/>
              <a:gd name="connsiteY31" fmla="*/ 3805682 h 4270358"/>
              <a:gd name="connsiteX32" fmla="*/ 3465921 w 3898347"/>
              <a:gd name="connsiteY32" fmla="*/ 3805814 h 4270358"/>
              <a:gd name="connsiteX33" fmla="*/ 3455541 w 3898347"/>
              <a:gd name="connsiteY33" fmla="*/ 3815505 h 4270358"/>
              <a:gd name="connsiteX34" fmla="*/ 3429027 w 3898347"/>
              <a:gd name="connsiteY34" fmla="*/ 3816906 h 4270358"/>
              <a:gd name="connsiteX35" fmla="*/ 3369507 w 3898347"/>
              <a:gd name="connsiteY35" fmla="*/ 3825563 h 4270358"/>
              <a:gd name="connsiteX36" fmla="*/ 3324491 w 3898347"/>
              <a:gd name="connsiteY36" fmla="*/ 3832006 h 4270358"/>
              <a:gd name="connsiteX37" fmla="*/ 3244235 w 3898347"/>
              <a:gd name="connsiteY37" fmla="*/ 3834376 h 4270358"/>
              <a:gd name="connsiteX38" fmla="*/ 3226507 w 3898347"/>
              <a:gd name="connsiteY38" fmla="*/ 3820131 h 4270358"/>
              <a:gd name="connsiteX39" fmla="*/ 3191688 w 3898347"/>
              <a:gd name="connsiteY39" fmla="*/ 3837359 h 4270358"/>
              <a:gd name="connsiteX40" fmla="*/ 3185553 w 3898347"/>
              <a:gd name="connsiteY40" fmla="*/ 3859030 h 4270358"/>
              <a:gd name="connsiteX41" fmla="*/ 3090188 w 3898347"/>
              <a:gd name="connsiteY41" fmla="*/ 3855036 h 4270358"/>
              <a:gd name="connsiteX42" fmla="*/ 3031422 w 3898347"/>
              <a:gd name="connsiteY42" fmla="*/ 3858298 h 4270358"/>
              <a:gd name="connsiteX43" fmla="*/ 2996288 w 3898347"/>
              <a:gd name="connsiteY43" fmla="*/ 3860020 h 4270358"/>
              <a:gd name="connsiteX44" fmla="*/ 2901661 w 3898347"/>
              <a:gd name="connsiteY44" fmla="*/ 3882243 h 4270358"/>
              <a:gd name="connsiteX45" fmla="*/ 2782141 w 3898347"/>
              <a:gd name="connsiteY45" fmla="*/ 3932983 h 4270358"/>
              <a:gd name="connsiteX46" fmla="*/ 2749597 w 3898347"/>
              <a:gd name="connsiteY46" fmla="*/ 3956746 h 4270358"/>
              <a:gd name="connsiteX47" fmla="*/ 2730493 w 3898347"/>
              <a:gd name="connsiteY47" fmla="*/ 3955236 h 4270358"/>
              <a:gd name="connsiteX48" fmla="*/ 2707507 w 3898347"/>
              <a:gd name="connsiteY48" fmla="*/ 3947771 h 4270358"/>
              <a:gd name="connsiteX49" fmla="*/ 2701937 w 3898347"/>
              <a:gd name="connsiteY49" fmla="*/ 3950565 h 4270358"/>
              <a:gd name="connsiteX50" fmla="*/ 2679435 w 3898347"/>
              <a:gd name="connsiteY50" fmla="*/ 3949768 h 4270358"/>
              <a:gd name="connsiteX51" fmla="*/ 2667352 w 3898347"/>
              <a:gd name="connsiteY51" fmla="*/ 3942821 h 4270358"/>
              <a:gd name="connsiteX52" fmla="*/ 2657096 w 3898347"/>
              <a:gd name="connsiteY52" fmla="*/ 3953571 h 4270358"/>
              <a:gd name="connsiteX53" fmla="*/ 2655161 w 3898347"/>
              <a:gd name="connsiteY53" fmla="*/ 3962216 h 4270358"/>
              <a:gd name="connsiteX54" fmla="*/ 2638604 w 3898347"/>
              <a:gd name="connsiteY54" fmla="*/ 3955936 h 4270358"/>
              <a:gd name="connsiteX55" fmla="*/ 2626185 w 3898347"/>
              <a:gd name="connsiteY55" fmla="*/ 3962937 h 4270358"/>
              <a:gd name="connsiteX56" fmla="*/ 2614077 w 3898347"/>
              <a:gd name="connsiteY56" fmla="*/ 3955576 h 4270358"/>
              <a:gd name="connsiteX57" fmla="*/ 2609403 w 3898347"/>
              <a:gd name="connsiteY57" fmla="*/ 3956215 h 4270358"/>
              <a:gd name="connsiteX58" fmla="*/ 2597896 w 3898347"/>
              <a:gd name="connsiteY58" fmla="*/ 3958939 h 4270358"/>
              <a:gd name="connsiteX59" fmla="*/ 2578251 w 3898347"/>
              <a:gd name="connsiteY59" fmla="*/ 3965812 h 4270358"/>
              <a:gd name="connsiteX60" fmla="*/ 2571961 w 3898347"/>
              <a:gd name="connsiteY60" fmla="*/ 3966278 h 4270358"/>
              <a:gd name="connsiteX61" fmla="*/ 2559399 w 3898347"/>
              <a:gd name="connsiteY61" fmla="*/ 3979193 h 4270358"/>
              <a:gd name="connsiteX62" fmla="*/ 2533560 w 3898347"/>
              <a:gd name="connsiteY62" fmla="*/ 3988160 h 4270358"/>
              <a:gd name="connsiteX63" fmla="*/ 2515299 w 3898347"/>
              <a:gd name="connsiteY63" fmla="*/ 4016867 h 4270358"/>
              <a:gd name="connsiteX64" fmla="*/ 2513423 w 3898347"/>
              <a:gd name="connsiteY64" fmla="*/ 4018759 h 4270358"/>
              <a:gd name="connsiteX65" fmla="*/ 2482991 w 3898347"/>
              <a:gd name="connsiteY65" fmla="*/ 4012935 h 4270358"/>
              <a:gd name="connsiteX66" fmla="*/ 2446940 w 3898347"/>
              <a:gd name="connsiteY66" fmla="*/ 4021172 h 4270358"/>
              <a:gd name="connsiteX67" fmla="*/ 2404883 w 3898347"/>
              <a:gd name="connsiteY67" fmla="*/ 4024808 h 4270358"/>
              <a:gd name="connsiteX68" fmla="*/ 2373894 w 3898347"/>
              <a:gd name="connsiteY68" fmla="*/ 4023827 h 4270358"/>
              <a:gd name="connsiteX69" fmla="*/ 2297080 w 3898347"/>
              <a:gd name="connsiteY69" fmla="*/ 4040841 h 4270358"/>
              <a:gd name="connsiteX70" fmla="*/ 2170615 w 3898347"/>
              <a:gd name="connsiteY70" fmla="*/ 4077196 h 4270358"/>
              <a:gd name="connsiteX71" fmla="*/ 2143580 w 3898347"/>
              <a:gd name="connsiteY71" fmla="*/ 4083102 h 4270358"/>
              <a:gd name="connsiteX72" fmla="*/ 2119893 w 3898347"/>
              <a:gd name="connsiteY72" fmla="*/ 4080874 h 4270358"/>
              <a:gd name="connsiteX73" fmla="*/ 2114008 w 3898347"/>
              <a:gd name="connsiteY73" fmla="*/ 4073996 h 4270358"/>
              <a:gd name="connsiteX74" fmla="*/ 2099067 w 3898347"/>
              <a:gd name="connsiteY74" fmla="*/ 4076068 h 4270358"/>
              <a:gd name="connsiteX75" fmla="*/ 2095000 w 3898347"/>
              <a:gd name="connsiteY75" fmla="*/ 4075096 h 4270358"/>
              <a:gd name="connsiteX76" fmla="*/ 2071767 w 3898347"/>
              <a:gd name="connsiteY76" fmla="*/ 4071044 h 4270358"/>
              <a:gd name="connsiteX77" fmla="*/ 2024486 w 3898347"/>
              <a:gd name="connsiteY77" fmla="*/ 4100276 h 4270358"/>
              <a:gd name="connsiteX78" fmla="*/ 1964411 w 3898347"/>
              <a:gd name="connsiteY78" fmla="*/ 4105069 h 4270358"/>
              <a:gd name="connsiteX79" fmla="*/ 1739945 w 3898347"/>
              <a:gd name="connsiteY79" fmla="*/ 4171795 h 4270358"/>
              <a:gd name="connsiteX80" fmla="*/ 1610556 w 3898347"/>
              <a:gd name="connsiteY80" fmla="*/ 4167701 h 4270358"/>
              <a:gd name="connsiteX81" fmla="*/ 1553623 w 3898347"/>
              <a:gd name="connsiteY81" fmla="*/ 4236045 h 4270358"/>
              <a:gd name="connsiteX82" fmla="*/ 1548640 w 3898347"/>
              <a:gd name="connsiteY82" fmla="*/ 4238297 h 4270358"/>
              <a:gd name="connsiteX83" fmla="*/ 1530136 w 3898347"/>
              <a:gd name="connsiteY83" fmla="*/ 4227121 h 4270358"/>
              <a:gd name="connsiteX84" fmla="*/ 1508787 w 3898347"/>
              <a:gd name="connsiteY84" fmla="*/ 4234213 h 4270358"/>
              <a:gd name="connsiteX85" fmla="*/ 1488914 w 3898347"/>
              <a:gd name="connsiteY85" fmla="*/ 4241772 h 4270358"/>
              <a:gd name="connsiteX86" fmla="*/ 1488999 w 3898347"/>
              <a:gd name="connsiteY86" fmla="*/ 4251186 h 4270358"/>
              <a:gd name="connsiteX87" fmla="*/ 1475364 w 3898347"/>
              <a:gd name="connsiteY87" fmla="*/ 4248364 h 4270358"/>
              <a:gd name="connsiteX88" fmla="*/ 1457275 w 3898347"/>
              <a:gd name="connsiteY88" fmla="*/ 4252863 h 4270358"/>
              <a:gd name="connsiteX89" fmla="*/ 1448085 w 3898347"/>
              <a:gd name="connsiteY89" fmla="*/ 4248391 h 4270358"/>
              <a:gd name="connsiteX90" fmla="*/ 1315306 w 3898347"/>
              <a:gd name="connsiteY90" fmla="*/ 4237004 h 4270358"/>
              <a:gd name="connsiteX91" fmla="*/ 1272434 w 3898347"/>
              <a:gd name="connsiteY91" fmla="*/ 4244958 h 4270358"/>
              <a:gd name="connsiteX92" fmla="*/ 1231567 w 3898347"/>
              <a:gd name="connsiteY92" fmla="*/ 4219356 h 4270358"/>
              <a:gd name="connsiteX93" fmla="*/ 1216643 w 3898347"/>
              <a:gd name="connsiteY93" fmla="*/ 4229828 h 4270358"/>
              <a:gd name="connsiteX94" fmla="*/ 1214101 w 3898347"/>
              <a:gd name="connsiteY94" fmla="*/ 4231991 h 4270358"/>
              <a:gd name="connsiteX95" fmla="*/ 1203193 w 3898347"/>
              <a:gd name="connsiteY95" fmla="*/ 4232867 h 4270358"/>
              <a:gd name="connsiteX96" fmla="*/ 1201049 w 3898347"/>
              <a:gd name="connsiteY96" fmla="*/ 4242842 h 4270358"/>
              <a:gd name="connsiteX97" fmla="*/ 1185298 w 3898347"/>
              <a:gd name="connsiteY97" fmla="*/ 4251133 h 4270358"/>
              <a:gd name="connsiteX98" fmla="*/ 1164955 w 3898347"/>
              <a:gd name="connsiteY98" fmla="*/ 4250027 h 4270358"/>
              <a:gd name="connsiteX99" fmla="*/ 1067357 w 3898347"/>
              <a:gd name="connsiteY99" fmla="*/ 4233908 h 4270358"/>
              <a:gd name="connsiteX100" fmla="*/ 1009492 w 3898347"/>
              <a:gd name="connsiteY100" fmla="*/ 4230455 h 4270358"/>
              <a:gd name="connsiteX101" fmla="*/ 988345 w 3898347"/>
              <a:gd name="connsiteY101" fmla="*/ 4238880 h 4270358"/>
              <a:gd name="connsiteX102" fmla="*/ 958251 w 3898347"/>
              <a:gd name="connsiteY102" fmla="*/ 4244100 h 4270358"/>
              <a:gd name="connsiteX103" fmla="*/ 905785 w 3898347"/>
              <a:gd name="connsiteY103" fmla="*/ 4260845 h 4270358"/>
              <a:gd name="connsiteX104" fmla="*/ 834176 w 3898347"/>
              <a:gd name="connsiteY104" fmla="*/ 4270241 h 4270358"/>
              <a:gd name="connsiteX105" fmla="*/ 778474 w 3898347"/>
              <a:gd name="connsiteY105" fmla="*/ 4235526 h 4270358"/>
              <a:gd name="connsiteX106" fmla="*/ 774418 w 3898347"/>
              <a:gd name="connsiteY106" fmla="*/ 4242583 h 4270358"/>
              <a:gd name="connsiteX107" fmla="*/ 737705 w 3898347"/>
              <a:gd name="connsiteY107" fmla="*/ 4238891 h 4270358"/>
              <a:gd name="connsiteX108" fmla="*/ 627717 w 3898347"/>
              <a:gd name="connsiteY108" fmla="*/ 4207629 h 4270358"/>
              <a:gd name="connsiteX109" fmla="*/ 533391 w 3898347"/>
              <a:gd name="connsiteY109" fmla="*/ 4170035 h 4270358"/>
              <a:gd name="connsiteX110" fmla="*/ 508621 w 3898347"/>
              <a:gd name="connsiteY110" fmla="*/ 4176044 h 4270358"/>
              <a:gd name="connsiteX111" fmla="*/ 467082 w 3898347"/>
              <a:gd name="connsiteY111" fmla="*/ 4185616 h 4270358"/>
              <a:gd name="connsiteX112" fmla="*/ 437646 w 3898347"/>
              <a:gd name="connsiteY112" fmla="*/ 4212658 h 4270358"/>
              <a:gd name="connsiteX113" fmla="*/ 402271 w 3898347"/>
              <a:gd name="connsiteY113" fmla="*/ 4212774 h 4270358"/>
              <a:gd name="connsiteX114" fmla="*/ 391968 w 3898347"/>
              <a:gd name="connsiteY114" fmla="*/ 4187073 h 4270358"/>
              <a:gd name="connsiteX115" fmla="*/ 354806 w 3898347"/>
              <a:gd name="connsiteY115" fmla="*/ 4195545 h 4270358"/>
              <a:gd name="connsiteX116" fmla="*/ 298662 w 3898347"/>
              <a:gd name="connsiteY116" fmla="*/ 4211227 h 4270358"/>
              <a:gd name="connsiteX117" fmla="*/ 265740 w 3898347"/>
              <a:gd name="connsiteY117" fmla="*/ 4213623 h 4270358"/>
              <a:gd name="connsiteX118" fmla="*/ 176403 w 3898347"/>
              <a:gd name="connsiteY118" fmla="*/ 4227393 h 4270358"/>
              <a:gd name="connsiteX119" fmla="*/ 82528 w 3898347"/>
              <a:gd name="connsiteY119" fmla="*/ 4243774 h 4270358"/>
              <a:gd name="connsiteX120" fmla="*/ 19464 w 3898347"/>
              <a:gd name="connsiteY120" fmla="*/ 4256103 h 4270358"/>
              <a:gd name="connsiteX121" fmla="*/ 0 w 3898347"/>
              <a:gd name="connsiteY121" fmla="*/ 4221939 h 4270358"/>
              <a:gd name="connsiteX122" fmla="*/ 0 w 3898347"/>
              <a:gd name="connsiteY122" fmla="*/ 15850 h 4270358"/>
              <a:gd name="connsiteX123" fmla="*/ 3898347 w 3898347"/>
              <a:gd name="connsiteY123" fmla="*/ 0 h 4270358"/>
              <a:gd name="connsiteX0" fmla="*/ 3898347 w 3898347"/>
              <a:gd name="connsiteY0" fmla="*/ 0 h 4270358"/>
              <a:gd name="connsiteX1" fmla="*/ 3898347 w 3898347"/>
              <a:gd name="connsiteY1" fmla="*/ 3834445 h 4270358"/>
              <a:gd name="connsiteX2" fmla="*/ 3892314 w 3898347"/>
              <a:gd name="connsiteY2" fmla="*/ 3832951 h 4270358"/>
              <a:gd name="connsiteX3" fmla="*/ 3851953 w 3898347"/>
              <a:gd name="connsiteY3" fmla="*/ 3802983 h 4270358"/>
              <a:gd name="connsiteX4" fmla="*/ 3836418 w 3898347"/>
              <a:gd name="connsiteY4" fmla="*/ 3811513 h 4270358"/>
              <a:gd name="connsiteX5" fmla="*/ 3833758 w 3898347"/>
              <a:gd name="connsiteY5" fmla="*/ 3813341 h 4270358"/>
              <a:gd name="connsiteX6" fmla="*/ 3822673 w 3898347"/>
              <a:gd name="connsiteY6" fmla="*/ 3812913 h 4270358"/>
              <a:gd name="connsiteX7" fmla="*/ 3820104 w 3898347"/>
              <a:gd name="connsiteY7" fmla="*/ 3822466 h 4270358"/>
              <a:gd name="connsiteX8" fmla="*/ 3803816 w 3898347"/>
              <a:gd name="connsiteY8" fmla="*/ 3828757 h 4270358"/>
              <a:gd name="connsiteX9" fmla="*/ 3729936 w 3898347"/>
              <a:gd name="connsiteY9" fmla="*/ 3815386 h 4270358"/>
              <a:gd name="connsiteX10" fmla="*/ 3726018 w 3898347"/>
              <a:gd name="connsiteY10" fmla="*/ 3815100 h 4270358"/>
              <a:gd name="connsiteX11" fmla="*/ 3725413 w 3898347"/>
              <a:gd name="connsiteY11" fmla="*/ 3814615 h 4270358"/>
              <a:gd name="connsiteX12" fmla="*/ 3713801 w 3898347"/>
              <a:gd name="connsiteY12" fmla="*/ 3811018 h 4270358"/>
              <a:gd name="connsiteX13" fmla="*/ 3709087 w 3898347"/>
              <a:gd name="connsiteY13" fmla="*/ 3813195 h 4270358"/>
              <a:gd name="connsiteX14" fmla="*/ 3698038 w 3898347"/>
              <a:gd name="connsiteY14" fmla="*/ 3806182 h 4270358"/>
              <a:gd name="connsiteX15" fmla="*/ 3662227 w 3898347"/>
              <a:gd name="connsiteY15" fmla="*/ 3807761 h 4270358"/>
              <a:gd name="connsiteX16" fmla="*/ 3659872 w 3898347"/>
              <a:gd name="connsiteY16" fmla="*/ 3805524 h 4270358"/>
              <a:gd name="connsiteX17" fmla="*/ 3643454 w 3898347"/>
              <a:gd name="connsiteY17" fmla="*/ 3794831 h 4270358"/>
              <a:gd name="connsiteX18" fmla="*/ 3624789 w 3898347"/>
              <a:gd name="connsiteY18" fmla="*/ 3803185 h 4270358"/>
              <a:gd name="connsiteX19" fmla="*/ 3602327 w 3898347"/>
              <a:gd name="connsiteY19" fmla="*/ 3794616 h 4270358"/>
              <a:gd name="connsiteX20" fmla="*/ 3596645 w 3898347"/>
              <a:gd name="connsiteY20" fmla="*/ 3797108 h 4270358"/>
              <a:gd name="connsiteX21" fmla="*/ 3574144 w 3898347"/>
              <a:gd name="connsiteY21" fmla="*/ 3795108 h 4270358"/>
              <a:gd name="connsiteX22" fmla="*/ 3562310 w 3898347"/>
              <a:gd name="connsiteY22" fmla="*/ 3787534 h 4270358"/>
              <a:gd name="connsiteX23" fmla="*/ 3551635 w 3898347"/>
              <a:gd name="connsiteY23" fmla="*/ 3797705 h 4270358"/>
              <a:gd name="connsiteX24" fmla="*/ 3542668 w 3898347"/>
              <a:gd name="connsiteY24" fmla="*/ 3803283 h 4270358"/>
              <a:gd name="connsiteX25" fmla="*/ 3533033 w 3898347"/>
              <a:gd name="connsiteY25" fmla="*/ 3799071 h 4270358"/>
              <a:gd name="connsiteX26" fmla="*/ 3521726 w 3898347"/>
              <a:gd name="connsiteY26" fmla="*/ 3804691 h 4270358"/>
              <a:gd name="connsiteX27" fmla="*/ 3520080 w 3898347"/>
              <a:gd name="connsiteY27" fmla="*/ 3805210 h 4270358"/>
              <a:gd name="connsiteX28" fmla="*/ 3508491 w 3898347"/>
              <a:gd name="connsiteY28" fmla="*/ 3797398 h 4270358"/>
              <a:gd name="connsiteX29" fmla="*/ 3503787 w 3898347"/>
              <a:gd name="connsiteY29" fmla="*/ 3797787 h 4270358"/>
              <a:gd name="connsiteX30" fmla="*/ 3492165 w 3898347"/>
              <a:gd name="connsiteY30" fmla="*/ 3799887 h 4270358"/>
              <a:gd name="connsiteX31" fmla="*/ 3472233 w 3898347"/>
              <a:gd name="connsiteY31" fmla="*/ 3805682 h 4270358"/>
              <a:gd name="connsiteX32" fmla="*/ 3465921 w 3898347"/>
              <a:gd name="connsiteY32" fmla="*/ 3805814 h 4270358"/>
              <a:gd name="connsiteX33" fmla="*/ 3455541 w 3898347"/>
              <a:gd name="connsiteY33" fmla="*/ 3815505 h 4270358"/>
              <a:gd name="connsiteX34" fmla="*/ 3429027 w 3898347"/>
              <a:gd name="connsiteY34" fmla="*/ 3816906 h 4270358"/>
              <a:gd name="connsiteX35" fmla="*/ 3369507 w 3898347"/>
              <a:gd name="connsiteY35" fmla="*/ 3825563 h 4270358"/>
              <a:gd name="connsiteX36" fmla="*/ 3324491 w 3898347"/>
              <a:gd name="connsiteY36" fmla="*/ 3832006 h 4270358"/>
              <a:gd name="connsiteX37" fmla="*/ 3244235 w 3898347"/>
              <a:gd name="connsiteY37" fmla="*/ 3834376 h 4270358"/>
              <a:gd name="connsiteX38" fmla="*/ 3226507 w 3898347"/>
              <a:gd name="connsiteY38" fmla="*/ 3820131 h 4270358"/>
              <a:gd name="connsiteX39" fmla="*/ 3191688 w 3898347"/>
              <a:gd name="connsiteY39" fmla="*/ 3837359 h 4270358"/>
              <a:gd name="connsiteX40" fmla="*/ 3153779 w 3898347"/>
              <a:gd name="connsiteY40" fmla="*/ 3848439 h 4270358"/>
              <a:gd name="connsiteX41" fmla="*/ 3090188 w 3898347"/>
              <a:gd name="connsiteY41" fmla="*/ 3855036 h 4270358"/>
              <a:gd name="connsiteX42" fmla="*/ 3031422 w 3898347"/>
              <a:gd name="connsiteY42" fmla="*/ 3858298 h 4270358"/>
              <a:gd name="connsiteX43" fmla="*/ 2996288 w 3898347"/>
              <a:gd name="connsiteY43" fmla="*/ 3860020 h 4270358"/>
              <a:gd name="connsiteX44" fmla="*/ 2901661 w 3898347"/>
              <a:gd name="connsiteY44" fmla="*/ 3882243 h 4270358"/>
              <a:gd name="connsiteX45" fmla="*/ 2782141 w 3898347"/>
              <a:gd name="connsiteY45" fmla="*/ 3932983 h 4270358"/>
              <a:gd name="connsiteX46" fmla="*/ 2749597 w 3898347"/>
              <a:gd name="connsiteY46" fmla="*/ 3956746 h 4270358"/>
              <a:gd name="connsiteX47" fmla="*/ 2730493 w 3898347"/>
              <a:gd name="connsiteY47" fmla="*/ 3955236 h 4270358"/>
              <a:gd name="connsiteX48" fmla="*/ 2707507 w 3898347"/>
              <a:gd name="connsiteY48" fmla="*/ 3947771 h 4270358"/>
              <a:gd name="connsiteX49" fmla="*/ 2701937 w 3898347"/>
              <a:gd name="connsiteY49" fmla="*/ 3950565 h 4270358"/>
              <a:gd name="connsiteX50" fmla="*/ 2679435 w 3898347"/>
              <a:gd name="connsiteY50" fmla="*/ 3949768 h 4270358"/>
              <a:gd name="connsiteX51" fmla="*/ 2667352 w 3898347"/>
              <a:gd name="connsiteY51" fmla="*/ 3942821 h 4270358"/>
              <a:gd name="connsiteX52" fmla="*/ 2657096 w 3898347"/>
              <a:gd name="connsiteY52" fmla="*/ 3953571 h 4270358"/>
              <a:gd name="connsiteX53" fmla="*/ 2655161 w 3898347"/>
              <a:gd name="connsiteY53" fmla="*/ 3962216 h 4270358"/>
              <a:gd name="connsiteX54" fmla="*/ 2638604 w 3898347"/>
              <a:gd name="connsiteY54" fmla="*/ 3955936 h 4270358"/>
              <a:gd name="connsiteX55" fmla="*/ 2626185 w 3898347"/>
              <a:gd name="connsiteY55" fmla="*/ 3962937 h 4270358"/>
              <a:gd name="connsiteX56" fmla="*/ 2614077 w 3898347"/>
              <a:gd name="connsiteY56" fmla="*/ 3955576 h 4270358"/>
              <a:gd name="connsiteX57" fmla="*/ 2609403 w 3898347"/>
              <a:gd name="connsiteY57" fmla="*/ 3956215 h 4270358"/>
              <a:gd name="connsiteX58" fmla="*/ 2597896 w 3898347"/>
              <a:gd name="connsiteY58" fmla="*/ 3958939 h 4270358"/>
              <a:gd name="connsiteX59" fmla="*/ 2578251 w 3898347"/>
              <a:gd name="connsiteY59" fmla="*/ 3965812 h 4270358"/>
              <a:gd name="connsiteX60" fmla="*/ 2571961 w 3898347"/>
              <a:gd name="connsiteY60" fmla="*/ 3966278 h 4270358"/>
              <a:gd name="connsiteX61" fmla="*/ 2559399 w 3898347"/>
              <a:gd name="connsiteY61" fmla="*/ 3979193 h 4270358"/>
              <a:gd name="connsiteX62" fmla="*/ 2533560 w 3898347"/>
              <a:gd name="connsiteY62" fmla="*/ 3988160 h 4270358"/>
              <a:gd name="connsiteX63" fmla="*/ 2515299 w 3898347"/>
              <a:gd name="connsiteY63" fmla="*/ 4016867 h 4270358"/>
              <a:gd name="connsiteX64" fmla="*/ 2513423 w 3898347"/>
              <a:gd name="connsiteY64" fmla="*/ 4018759 h 4270358"/>
              <a:gd name="connsiteX65" fmla="*/ 2482991 w 3898347"/>
              <a:gd name="connsiteY65" fmla="*/ 4012935 h 4270358"/>
              <a:gd name="connsiteX66" fmla="*/ 2446940 w 3898347"/>
              <a:gd name="connsiteY66" fmla="*/ 4021172 h 4270358"/>
              <a:gd name="connsiteX67" fmla="*/ 2404883 w 3898347"/>
              <a:gd name="connsiteY67" fmla="*/ 4024808 h 4270358"/>
              <a:gd name="connsiteX68" fmla="*/ 2373894 w 3898347"/>
              <a:gd name="connsiteY68" fmla="*/ 4023827 h 4270358"/>
              <a:gd name="connsiteX69" fmla="*/ 2297080 w 3898347"/>
              <a:gd name="connsiteY69" fmla="*/ 4040841 h 4270358"/>
              <a:gd name="connsiteX70" fmla="*/ 2170615 w 3898347"/>
              <a:gd name="connsiteY70" fmla="*/ 4077196 h 4270358"/>
              <a:gd name="connsiteX71" fmla="*/ 2143580 w 3898347"/>
              <a:gd name="connsiteY71" fmla="*/ 4083102 h 4270358"/>
              <a:gd name="connsiteX72" fmla="*/ 2119893 w 3898347"/>
              <a:gd name="connsiteY72" fmla="*/ 4080874 h 4270358"/>
              <a:gd name="connsiteX73" fmla="*/ 2114008 w 3898347"/>
              <a:gd name="connsiteY73" fmla="*/ 4073996 h 4270358"/>
              <a:gd name="connsiteX74" fmla="*/ 2099067 w 3898347"/>
              <a:gd name="connsiteY74" fmla="*/ 4076068 h 4270358"/>
              <a:gd name="connsiteX75" fmla="*/ 2095000 w 3898347"/>
              <a:gd name="connsiteY75" fmla="*/ 4075096 h 4270358"/>
              <a:gd name="connsiteX76" fmla="*/ 2071767 w 3898347"/>
              <a:gd name="connsiteY76" fmla="*/ 4071044 h 4270358"/>
              <a:gd name="connsiteX77" fmla="*/ 2024486 w 3898347"/>
              <a:gd name="connsiteY77" fmla="*/ 4100276 h 4270358"/>
              <a:gd name="connsiteX78" fmla="*/ 1964411 w 3898347"/>
              <a:gd name="connsiteY78" fmla="*/ 4105069 h 4270358"/>
              <a:gd name="connsiteX79" fmla="*/ 1739945 w 3898347"/>
              <a:gd name="connsiteY79" fmla="*/ 4171795 h 4270358"/>
              <a:gd name="connsiteX80" fmla="*/ 1610556 w 3898347"/>
              <a:gd name="connsiteY80" fmla="*/ 4167701 h 4270358"/>
              <a:gd name="connsiteX81" fmla="*/ 1553623 w 3898347"/>
              <a:gd name="connsiteY81" fmla="*/ 4236045 h 4270358"/>
              <a:gd name="connsiteX82" fmla="*/ 1548640 w 3898347"/>
              <a:gd name="connsiteY82" fmla="*/ 4238297 h 4270358"/>
              <a:gd name="connsiteX83" fmla="*/ 1530136 w 3898347"/>
              <a:gd name="connsiteY83" fmla="*/ 4227121 h 4270358"/>
              <a:gd name="connsiteX84" fmla="*/ 1508787 w 3898347"/>
              <a:gd name="connsiteY84" fmla="*/ 4234213 h 4270358"/>
              <a:gd name="connsiteX85" fmla="*/ 1488914 w 3898347"/>
              <a:gd name="connsiteY85" fmla="*/ 4241772 h 4270358"/>
              <a:gd name="connsiteX86" fmla="*/ 1488999 w 3898347"/>
              <a:gd name="connsiteY86" fmla="*/ 4251186 h 4270358"/>
              <a:gd name="connsiteX87" fmla="*/ 1475364 w 3898347"/>
              <a:gd name="connsiteY87" fmla="*/ 4248364 h 4270358"/>
              <a:gd name="connsiteX88" fmla="*/ 1457275 w 3898347"/>
              <a:gd name="connsiteY88" fmla="*/ 4252863 h 4270358"/>
              <a:gd name="connsiteX89" fmla="*/ 1448085 w 3898347"/>
              <a:gd name="connsiteY89" fmla="*/ 4248391 h 4270358"/>
              <a:gd name="connsiteX90" fmla="*/ 1315306 w 3898347"/>
              <a:gd name="connsiteY90" fmla="*/ 4237004 h 4270358"/>
              <a:gd name="connsiteX91" fmla="*/ 1272434 w 3898347"/>
              <a:gd name="connsiteY91" fmla="*/ 4244958 h 4270358"/>
              <a:gd name="connsiteX92" fmla="*/ 1231567 w 3898347"/>
              <a:gd name="connsiteY92" fmla="*/ 4219356 h 4270358"/>
              <a:gd name="connsiteX93" fmla="*/ 1216643 w 3898347"/>
              <a:gd name="connsiteY93" fmla="*/ 4229828 h 4270358"/>
              <a:gd name="connsiteX94" fmla="*/ 1214101 w 3898347"/>
              <a:gd name="connsiteY94" fmla="*/ 4231991 h 4270358"/>
              <a:gd name="connsiteX95" fmla="*/ 1203193 w 3898347"/>
              <a:gd name="connsiteY95" fmla="*/ 4232867 h 4270358"/>
              <a:gd name="connsiteX96" fmla="*/ 1201049 w 3898347"/>
              <a:gd name="connsiteY96" fmla="*/ 4242842 h 4270358"/>
              <a:gd name="connsiteX97" fmla="*/ 1185298 w 3898347"/>
              <a:gd name="connsiteY97" fmla="*/ 4251133 h 4270358"/>
              <a:gd name="connsiteX98" fmla="*/ 1164955 w 3898347"/>
              <a:gd name="connsiteY98" fmla="*/ 4250027 h 4270358"/>
              <a:gd name="connsiteX99" fmla="*/ 1067357 w 3898347"/>
              <a:gd name="connsiteY99" fmla="*/ 4233908 h 4270358"/>
              <a:gd name="connsiteX100" fmla="*/ 1009492 w 3898347"/>
              <a:gd name="connsiteY100" fmla="*/ 4230455 h 4270358"/>
              <a:gd name="connsiteX101" fmla="*/ 988345 w 3898347"/>
              <a:gd name="connsiteY101" fmla="*/ 4238880 h 4270358"/>
              <a:gd name="connsiteX102" fmla="*/ 958251 w 3898347"/>
              <a:gd name="connsiteY102" fmla="*/ 4244100 h 4270358"/>
              <a:gd name="connsiteX103" fmla="*/ 905785 w 3898347"/>
              <a:gd name="connsiteY103" fmla="*/ 4260845 h 4270358"/>
              <a:gd name="connsiteX104" fmla="*/ 834176 w 3898347"/>
              <a:gd name="connsiteY104" fmla="*/ 4270241 h 4270358"/>
              <a:gd name="connsiteX105" fmla="*/ 778474 w 3898347"/>
              <a:gd name="connsiteY105" fmla="*/ 4235526 h 4270358"/>
              <a:gd name="connsiteX106" fmla="*/ 774418 w 3898347"/>
              <a:gd name="connsiteY106" fmla="*/ 4242583 h 4270358"/>
              <a:gd name="connsiteX107" fmla="*/ 737705 w 3898347"/>
              <a:gd name="connsiteY107" fmla="*/ 4238891 h 4270358"/>
              <a:gd name="connsiteX108" fmla="*/ 627717 w 3898347"/>
              <a:gd name="connsiteY108" fmla="*/ 4207629 h 4270358"/>
              <a:gd name="connsiteX109" fmla="*/ 533391 w 3898347"/>
              <a:gd name="connsiteY109" fmla="*/ 4170035 h 4270358"/>
              <a:gd name="connsiteX110" fmla="*/ 508621 w 3898347"/>
              <a:gd name="connsiteY110" fmla="*/ 4176044 h 4270358"/>
              <a:gd name="connsiteX111" fmla="*/ 467082 w 3898347"/>
              <a:gd name="connsiteY111" fmla="*/ 4185616 h 4270358"/>
              <a:gd name="connsiteX112" fmla="*/ 437646 w 3898347"/>
              <a:gd name="connsiteY112" fmla="*/ 4212658 h 4270358"/>
              <a:gd name="connsiteX113" fmla="*/ 402271 w 3898347"/>
              <a:gd name="connsiteY113" fmla="*/ 4212774 h 4270358"/>
              <a:gd name="connsiteX114" fmla="*/ 391968 w 3898347"/>
              <a:gd name="connsiteY114" fmla="*/ 4187073 h 4270358"/>
              <a:gd name="connsiteX115" fmla="*/ 354806 w 3898347"/>
              <a:gd name="connsiteY115" fmla="*/ 4195545 h 4270358"/>
              <a:gd name="connsiteX116" fmla="*/ 298662 w 3898347"/>
              <a:gd name="connsiteY116" fmla="*/ 4211227 h 4270358"/>
              <a:gd name="connsiteX117" fmla="*/ 265740 w 3898347"/>
              <a:gd name="connsiteY117" fmla="*/ 4213623 h 4270358"/>
              <a:gd name="connsiteX118" fmla="*/ 176403 w 3898347"/>
              <a:gd name="connsiteY118" fmla="*/ 4227393 h 4270358"/>
              <a:gd name="connsiteX119" fmla="*/ 82528 w 3898347"/>
              <a:gd name="connsiteY119" fmla="*/ 4243774 h 4270358"/>
              <a:gd name="connsiteX120" fmla="*/ 19464 w 3898347"/>
              <a:gd name="connsiteY120" fmla="*/ 4256103 h 4270358"/>
              <a:gd name="connsiteX121" fmla="*/ 0 w 3898347"/>
              <a:gd name="connsiteY121" fmla="*/ 4221939 h 4270358"/>
              <a:gd name="connsiteX122" fmla="*/ 0 w 3898347"/>
              <a:gd name="connsiteY122" fmla="*/ 15850 h 4270358"/>
              <a:gd name="connsiteX123" fmla="*/ 3898347 w 3898347"/>
              <a:gd name="connsiteY123" fmla="*/ 0 h 4270358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33391 w 3898347"/>
              <a:gd name="connsiteY109" fmla="*/ 4170035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54806 w 3898347"/>
              <a:gd name="connsiteY115" fmla="*/ 4195545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54806 w 3898347"/>
              <a:gd name="connsiteY115" fmla="*/ 4195545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10556 w 3898347"/>
              <a:gd name="connsiteY80" fmla="*/ 4167701 h 4291255"/>
              <a:gd name="connsiteX81" fmla="*/ 1553623 w 3898347"/>
              <a:gd name="connsiteY81" fmla="*/ 4236045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10556 w 3898347"/>
              <a:gd name="connsiteY80" fmla="*/ 4167701 h 4291255"/>
              <a:gd name="connsiteX81" fmla="*/ 1564215 w 3898347"/>
              <a:gd name="connsiteY81" fmla="*/ 4190149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42330 w 3898347"/>
              <a:gd name="connsiteY80" fmla="*/ 4174762 h 4291255"/>
              <a:gd name="connsiteX81" fmla="*/ 1564215 w 3898347"/>
              <a:gd name="connsiteY81" fmla="*/ 4190149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64215 w 3898347"/>
              <a:gd name="connsiteY81" fmla="*/ 419014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8105 w 3898347"/>
              <a:gd name="connsiteY109" fmla="*/ 4191218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98748 w 3898347"/>
              <a:gd name="connsiteY91" fmla="*/ 4241669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98748 w 3898347"/>
              <a:gd name="connsiteY91" fmla="*/ 4241669 h 4260845"/>
              <a:gd name="connsiteX92" fmla="*/ 1251302 w 3898347"/>
              <a:gd name="connsiteY92" fmla="*/ 4232513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88999 w 3898347"/>
              <a:gd name="connsiteY86" fmla="*/ 4251186 h 4256103"/>
              <a:gd name="connsiteX87" fmla="*/ 1475364 w 3898347"/>
              <a:gd name="connsiteY87" fmla="*/ 4248364 h 4256103"/>
              <a:gd name="connsiteX88" fmla="*/ 1444118 w 3898347"/>
              <a:gd name="connsiteY88" fmla="*/ 4246285 h 4256103"/>
              <a:gd name="connsiteX89" fmla="*/ 1405326 w 3898347"/>
              <a:gd name="connsiteY89" fmla="*/ 4248391 h 4256103"/>
              <a:gd name="connsiteX90" fmla="*/ 1344909 w 3898347"/>
              <a:gd name="connsiteY90" fmla="*/ 4237004 h 4256103"/>
              <a:gd name="connsiteX91" fmla="*/ 1298748 w 3898347"/>
              <a:gd name="connsiteY91" fmla="*/ 4241669 h 4256103"/>
              <a:gd name="connsiteX92" fmla="*/ 1251302 w 3898347"/>
              <a:gd name="connsiteY92" fmla="*/ 4232513 h 4256103"/>
              <a:gd name="connsiteX93" fmla="*/ 1216643 w 3898347"/>
              <a:gd name="connsiteY93" fmla="*/ 4229828 h 4256103"/>
              <a:gd name="connsiteX94" fmla="*/ 1214101 w 3898347"/>
              <a:gd name="connsiteY94" fmla="*/ 4231991 h 4256103"/>
              <a:gd name="connsiteX95" fmla="*/ 1203193 w 3898347"/>
              <a:gd name="connsiteY95" fmla="*/ 4232867 h 4256103"/>
              <a:gd name="connsiteX96" fmla="*/ 1201049 w 3898347"/>
              <a:gd name="connsiteY96" fmla="*/ 4242842 h 4256103"/>
              <a:gd name="connsiteX97" fmla="*/ 1185298 w 3898347"/>
              <a:gd name="connsiteY97" fmla="*/ 4251133 h 4256103"/>
              <a:gd name="connsiteX98" fmla="*/ 1164955 w 3898347"/>
              <a:gd name="connsiteY98" fmla="*/ 4250027 h 4256103"/>
              <a:gd name="connsiteX99" fmla="*/ 1067357 w 3898347"/>
              <a:gd name="connsiteY99" fmla="*/ 4233908 h 4256103"/>
              <a:gd name="connsiteX100" fmla="*/ 1009492 w 3898347"/>
              <a:gd name="connsiteY100" fmla="*/ 4230455 h 4256103"/>
              <a:gd name="connsiteX101" fmla="*/ 988345 w 3898347"/>
              <a:gd name="connsiteY101" fmla="*/ 4238880 h 4256103"/>
              <a:gd name="connsiteX102" fmla="*/ 958251 w 3898347"/>
              <a:gd name="connsiteY102" fmla="*/ 4244100 h 4256103"/>
              <a:gd name="connsiteX103" fmla="*/ 899207 w 3898347"/>
              <a:gd name="connsiteY103" fmla="*/ 4247688 h 4256103"/>
              <a:gd name="connsiteX104" fmla="*/ 837706 w 3898347"/>
              <a:gd name="connsiteY104" fmla="*/ 4245528 h 4256103"/>
              <a:gd name="connsiteX105" fmla="*/ 778474 w 3898347"/>
              <a:gd name="connsiteY105" fmla="*/ 4235526 h 4256103"/>
              <a:gd name="connsiteX106" fmla="*/ 774418 w 3898347"/>
              <a:gd name="connsiteY106" fmla="*/ 4242583 h 4256103"/>
              <a:gd name="connsiteX107" fmla="*/ 737705 w 3898347"/>
              <a:gd name="connsiteY107" fmla="*/ 4238891 h 4256103"/>
              <a:gd name="connsiteX108" fmla="*/ 641839 w 3898347"/>
              <a:gd name="connsiteY108" fmla="*/ 4211160 h 4256103"/>
              <a:gd name="connsiteX109" fmla="*/ 558105 w 3898347"/>
              <a:gd name="connsiteY109" fmla="*/ 4191218 h 4256103"/>
              <a:gd name="connsiteX110" fmla="*/ 515682 w 3898347"/>
              <a:gd name="connsiteY110" fmla="*/ 4193696 h 4256103"/>
              <a:gd name="connsiteX111" fmla="*/ 467082 w 3898347"/>
              <a:gd name="connsiteY111" fmla="*/ 4185616 h 4256103"/>
              <a:gd name="connsiteX112" fmla="*/ 437646 w 3898347"/>
              <a:gd name="connsiteY112" fmla="*/ 4212658 h 4256103"/>
              <a:gd name="connsiteX113" fmla="*/ 402271 w 3898347"/>
              <a:gd name="connsiteY113" fmla="*/ 4212774 h 4256103"/>
              <a:gd name="connsiteX114" fmla="*/ 384907 w 3898347"/>
              <a:gd name="connsiteY114" fmla="*/ 4201195 h 4256103"/>
              <a:gd name="connsiteX115" fmla="*/ 337154 w 3898347"/>
              <a:gd name="connsiteY115" fmla="*/ 4206136 h 4256103"/>
              <a:gd name="connsiteX116" fmla="*/ 298662 w 3898347"/>
              <a:gd name="connsiteY116" fmla="*/ 4211227 h 4256103"/>
              <a:gd name="connsiteX117" fmla="*/ 265740 w 3898347"/>
              <a:gd name="connsiteY117" fmla="*/ 4213623 h 4256103"/>
              <a:gd name="connsiteX118" fmla="*/ 176403 w 3898347"/>
              <a:gd name="connsiteY118" fmla="*/ 4227393 h 4256103"/>
              <a:gd name="connsiteX119" fmla="*/ 82528 w 3898347"/>
              <a:gd name="connsiteY119" fmla="*/ 4243774 h 4256103"/>
              <a:gd name="connsiteX120" fmla="*/ 19464 w 3898347"/>
              <a:gd name="connsiteY120" fmla="*/ 4256103 h 4256103"/>
              <a:gd name="connsiteX121" fmla="*/ 0 w 3898347"/>
              <a:gd name="connsiteY121" fmla="*/ 4221939 h 4256103"/>
              <a:gd name="connsiteX122" fmla="*/ 0 w 3898347"/>
              <a:gd name="connsiteY122" fmla="*/ 15850 h 4256103"/>
              <a:gd name="connsiteX123" fmla="*/ 3898347 w 3898347"/>
              <a:gd name="connsiteY123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75364 w 3898347"/>
              <a:gd name="connsiteY86" fmla="*/ 4248364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16140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79157 w 3898347"/>
              <a:gd name="connsiteY2" fmla="*/ 3836240 h 4256103"/>
              <a:gd name="connsiteX3" fmla="*/ 3851953 w 3898347"/>
              <a:gd name="connsiteY3" fmla="*/ 3816140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3898347" h="4256103">
                <a:moveTo>
                  <a:pt x="3898347" y="0"/>
                </a:moveTo>
                <a:lnTo>
                  <a:pt x="3898347" y="3834445"/>
                </a:lnTo>
                <a:lnTo>
                  <a:pt x="3879157" y="3836240"/>
                </a:lnTo>
                <a:cubicBezTo>
                  <a:pt x="3885307" y="3798226"/>
                  <a:pt x="3856203" y="3861184"/>
                  <a:pt x="3851953" y="3816140"/>
                </a:cubicBezTo>
                <a:cubicBezTo>
                  <a:pt x="3846568" y="3817958"/>
                  <a:pt x="3841484" y="3807983"/>
                  <a:pt x="3836418" y="3811513"/>
                </a:cubicBezTo>
                <a:lnTo>
                  <a:pt x="3833758" y="3813341"/>
                </a:lnTo>
                <a:lnTo>
                  <a:pt x="3822673" y="3812913"/>
                </a:lnTo>
                <a:lnTo>
                  <a:pt x="3820104" y="3822466"/>
                </a:lnTo>
                <a:lnTo>
                  <a:pt x="3777502" y="3828757"/>
                </a:lnTo>
                <a:cubicBezTo>
                  <a:pt x="3762474" y="3827577"/>
                  <a:pt x="3742902" y="3817662"/>
                  <a:pt x="3729936" y="3815386"/>
                </a:cubicBezTo>
                <a:lnTo>
                  <a:pt x="3726018" y="3815100"/>
                </a:lnTo>
                <a:lnTo>
                  <a:pt x="3725413" y="3814615"/>
                </a:lnTo>
                <a:cubicBezTo>
                  <a:pt x="3721569" y="3812283"/>
                  <a:pt x="3717711" y="3810892"/>
                  <a:pt x="3713801" y="3811018"/>
                </a:cubicBezTo>
                <a:lnTo>
                  <a:pt x="3709087" y="3813195"/>
                </a:lnTo>
                <a:lnTo>
                  <a:pt x="3698038" y="3806182"/>
                </a:lnTo>
                <a:lnTo>
                  <a:pt x="3662227" y="3807761"/>
                </a:lnTo>
                <a:lnTo>
                  <a:pt x="3659872" y="3805524"/>
                </a:lnTo>
                <a:cubicBezTo>
                  <a:pt x="3654837" y="3800238"/>
                  <a:pt x="3649779" y="3795747"/>
                  <a:pt x="3643454" y="3794831"/>
                </a:cubicBezTo>
                <a:lnTo>
                  <a:pt x="3624789" y="3803185"/>
                </a:lnTo>
                <a:lnTo>
                  <a:pt x="3602327" y="3794616"/>
                </a:lnTo>
                <a:lnTo>
                  <a:pt x="3596645" y="3797108"/>
                </a:lnTo>
                <a:cubicBezTo>
                  <a:pt x="3586358" y="3794741"/>
                  <a:pt x="3572046" y="3779403"/>
                  <a:pt x="3574144" y="3795108"/>
                </a:cubicBezTo>
                <a:lnTo>
                  <a:pt x="3562310" y="3787534"/>
                </a:lnTo>
                <a:lnTo>
                  <a:pt x="3551635" y="3797705"/>
                </a:lnTo>
                <a:lnTo>
                  <a:pt x="3542668" y="3803283"/>
                </a:lnTo>
                <a:lnTo>
                  <a:pt x="3533033" y="3799071"/>
                </a:lnTo>
                <a:lnTo>
                  <a:pt x="3521726" y="3804691"/>
                </a:lnTo>
                <a:lnTo>
                  <a:pt x="3520080" y="3805210"/>
                </a:lnTo>
                <a:lnTo>
                  <a:pt x="3508491" y="3797398"/>
                </a:lnTo>
                <a:lnTo>
                  <a:pt x="3503787" y="3797787"/>
                </a:lnTo>
                <a:lnTo>
                  <a:pt x="3492165" y="3799887"/>
                </a:lnTo>
                <a:cubicBezTo>
                  <a:pt x="3486252" y="3801787"/>
                  <a:pt x="3479649" y="3804176"/>
                  <a:pt x="3472233" y="3805682"/>
                </a:cubicBezTo>
                <a:lnTo>
                  <a:pt x="3465921" y="3805814"/>
                </a:lnTo>
                <a:lnTo>
                  <a:pt x="3455541" y="3815505"/>
                </a:lnTo>
                <a:lnTo>
                  <a:pt x="3429027" y="3816906"/>
                </a:lnTo>
                <a:cubicBezTo>
                  <a:pt x="3408521" y="3817753"/>
                  <a:pt x="3388898" y="3819475"/>
                  <a:pt x="3369507" y="3825563"/>
                </a:cubicBezTo>
                <a:cubicBezTo>
                  <a:pt x="3353730" y="3819534"/>
                  <a:pt x="3338870" y="3818175"/>
                  <a:pt x="3324491" y="3832006"/>
                </a:cubicBezTo>
                <a:cubicBezTo>
                  <a:pt x="3281706" y="3833409"/>
                  <a:pt x="3271319" y="3817569"/>
                  <a:pt x="3244235" y="3834376"/>
                </a:cubicBezTo>
                <a:cubicBezTo>
                  <a:pt x="3236206" y="3826142"/>
                  <a:pt x="3230700" y="3821848"/>
                  <a:pt x="3226507" y="3820131"/>
                </a:cubicBezTo>
                <a:cubicBezTo>
                  <a:pt x="3213924" y="3814979"/>
                  <a:pt x="3213172" y="3833011"/>
                  <a:pt x="3191688" y="3837359"/>
                </a:cubicBezTo>
                <a:cubicBezTo>
                  <a:pt x="3168723" y="3844588"/>
                  <a:pt x="3175642" y="3846041"/>
                  <a:pt x="3153779" y="3848439"/>
                </a:cubicBezTo>
                <a:cubicBezTo>
                  <a:pt x="3136862" y="3851385"/>
                  <a:pt x="3115876" y="3855158"/>
                  <a:pt x="3090188" y="3855036"/>
                </a:cubicBezTo>
                <a:cubicBezTo>
                  <a:pt x="3066058" y="3880979"/>
                  <a:pt x="3059981" y="3849823"/>
                  <a:pt x="3031422" y="3858298"/>
                </a:cubicBezTo>
                <a:cubicBezTo>
                  <a:pt x="3017157" y="3868236"/>
                  <a:pt x="3007595" y="3870098"/>
                  <a:pt x="2996288" y="3860020"/>
                </a:cubicBezTo>
                <a:cubicBezTo>
                  <a:pt x="2930242" y="3908295"/>
                  <a:pt x="2959927" y="3862932"/>
                  <a:pt x="2901661" y="3882243"/>
                </a:cubicBezTo>
                <a:cubicBezTo>
                  <a:pt x="2863654" y="3897291"/>
                  <a:pt x="2822551" y="3908676"/>
                  <a:pt x="2782141" y="3932983"/>
                </a:cubicBezTo>
                <a:lnTo>
                  <a:pt x="2749597" y="3956746"/>
                </a:lnTo>
                <a:lnTo>
                  <a:pt x="2730493" y="3955236"/>
                </a:lnTo>
                <a:lnTo>
                  <a:pt x="2707507" y="3947771"/>
                </a:lnTo>
                <a:lnTo>
                  <a:pt x="2701937" y="3950565"/>
                </a:lnTo>
                <a:cubicBezTo>
                  <a:pt x="2691594" y="3948746"/>
                  <a:pt x="2676749" y="3934159"/>
                  <a:pt x="2679435" y="3949768"/>
                </a:cubicBezTo>
                <a:lnTo>
                  <a:pt x="2667352" y="3942821"/>
                </a:lnTo>
                <a:lnTo>
                  <a:pt x="2657096" y="3953571"/>
                </a:lnTo>
                <a:cubicBezTo>
                  <a:pt x="2656117" y="3956261"/>
                  <a:pt x="2655464" y="3959177"/>
                  <a:pt x="2655161" y="3962216"/>
                </a:cubicBezTo>
                <a:lnTo>
                  <a:pt x="2638604" y="3955936"/>
                </a:lnTo>
                <a:lnTo>
                  <a:pt x="2626185" y="3962937"/>
                </a:lnTo>
                <a:lnTo>
                  <a:pt x="2614077" y="3955576"/>
                </a:lnTo>
                <a:lnTo>
                  <a:pt x="2609403" y="3956215"/>
                </a:lnTo>
                <a:lnTo>
                  <a:pt x="2597896" y="3958939"/>
                </a:lnTo>
                <a:cubicBezTo>
                  <a:pt x="2592077" y="3961159"/>
                  <a:pt x="2585584" y="3963907"/>
                  <a:pt x="2578251" y="3965812"/>
                </a:cubicBezTo>
                <a:lnTo>
                  <a:pt x="2571961" y="3966278"/>
                </a:lnTo>
                <a:lnTo>
                  <a:pt x="2559399" y="3979193"/>
                </a:lnTo>
                <a:cubicBezTo>
                  <a:pt x="2550305" y="3989010"/>
                  <a:pt x="2543019" y="3995469"/>
                  <a:pt x="2533560" y="3988160"/>
                </a:cubicBezTo>
                <a:cubicBezTo>
                  <a:pt x="2526682" y="3994363"/>
                  <a:pt x="2521563" y="4007257"/>
                  <a:pt x="2515299" y="4016867"/>
                </a:cubicBezTo>
                <a:lnTo>
                  <a:pt x="2513423" y="4018759"/>
                </a:lnTo>
                <a:lnTo>
                  <a:pt x="2482991" y="4012935"/>
                </a:lnTo>
                <a:cubicBezTo>
                  <a:pt x="2469558" y="4010479"/>
                  <a:pt x="2456714" y="4010658"/>
                  <a:pt x="2446940" y="4021172"/>
                </a:cubicBezTo>
                <a:cubicBezTo>
                  <a:pt x="2445490" y="4004762"/>
                  <a:pt x="2418263" y="4035043"/>
                  <a:pt x="2404883" y="4024808"/>
                </a:cubicBezTo>
                <a:cubicBezTo>
                  <a:pt x="2395527" y="4015768"/>
                  <a:pt x="2385089" y="4022846"/>
                  <a:pt x="2373894" y="4023827"/>
                </a:cubicBezTo>
                <a:cubicBezTo>
                  <a:pt x="2360273" y="4016866"/>
                  <a:pt x="2310801" y="4031114"/>
                  <a:pt x="2297080" y="4040841"/>
                </a:cubicBezTo>
                <a:cubicBezTo>
                  <a:pt x="2262890" y="4074342"/>
                  <a:pt x="2198735" y="4051487"/>
                  <a:pt x="2170615" y="4077196"/>
                </a:cubicBezTo>
                <a:cubicBezTo>
                  <a:pt x="2161158" y="4081087"/>
                  <a:pt x="2152190" y="4082780"/>
                  <a:pt x="2143580" y="4083102"/>
                </a:cubicBezTo>
                <a:lnTo>
                  <a:pt x="2119893" y="4080874"/>
                </a:lnTo>
                <a:lnTo>
                  <a:pt x="2114008" y="4073996"/>
                </a:lnTo>
                <a:lnTo>
                  <a:pt x="2099067" y="4076068"/>
                </a:lnTo>
                <a:lnTo>
                  <a:pt x="2095000" y="4075096"/>
                </a:lnTo>
                <a:cubicBezTo>
                  <a:pt x="2087230" y="4073204"/>
                  <a:pt x="2079536" y="4071577"/>
                  <a:pt x="2071767" y="4071044"/>
                </a:cubicBezTo>
                <a:cubicBezTo>
                  <a:pt x="2077287" y="4106066"/>
                  <a:pt x="2006612" y="4072253"/>
                  <a:pt x="2024486" y="4100276"/>
                </a:cubicBezTo>
                <a:cubicBezTo>
                  <a:pt x="1982770" y="4103418"/>
                  <a:pt x="1990990" y="4145711"/>
                  <a:pt x="1944675" y="4121515"/>
                </a:cubicBezTo>
                <a:cubicBezTo>
                  <a:pt x="1876432" y="4151801"/>
                  <a:pt x="1796287" y="4126915"/>
                  <a:pt x="1739945" y="4171795"/>
                </a:cubicBezTo>
                <a:cubicBezTo>
                  <a:pt x="1680970" y="4182234"/>
                  <a:pt x="1693119" y="4173922"/>
                  <a:pt x="1662065" y="4184630"/>
                </a:cubicBezTo>
                <a:cubicBezTo>
                  <a:pt x="1658816" y="4205398"/>
                  <a:pt x="1624608" y="4174561"/>
                  <a:pt x="1595989" y="4193679"/>
                </a:cubicBezTo>
                <a:lnTo>
                  <a:pt x="1559231" y="4195932"/>
                </a:lnTo>
                <a:lnTo>
                  <a:pt x="1537197" y="4209468"/>
                </a:lnTo>
                <a:cubicBezTo>
                  <a:pt x="1524267" y="4212789"/>
                  <a:pt x="1508603" y="4203060"/>
                  <a:pt x="1508787" y="4230924"/>
                </a:cubicBezTo>
                <a:cubicBezTo>
                  <a:pt x="1500688" y="4227785"/>
                  <a:pt x="1493126" y="4234837"/>
                  <a:pt x="1488914" y="4241772"/>
                </a:cubicBezTo>
                <a:cubicBezTo>
                  <a:pt x="1483344" y="4244130"/>
                  <a:pt x="1472963" y="4244323"/>
                  <a:pt x="1465497" y="4245075"/>
                </a:cubicBezTo>
                <a:lnTo>
                  <a:pt x="1444118" y="4246285"/>
                </a:lnTo>
                <a:lnTo>
                  <a:pt x="1405326" y="4248391"/>
                </a:lnTo>
                <a:cubicBezTo>
                  <a:pt x="1362233" y="4238681"/>
                  <a:pt x="1386645" y="4253541"/>
                  <a:pt x="1344909" y="4237004"/>
                </a:cubicBezTo>
                <a:cubicBezTo>
                  <a:pt x="1319660" y="4278048"/>
                  <a:pt x="1328465" y="4235908"/>
                  <a:pt x="1298748" y="4241669"/>
                </a:cubicBezTo>
                <a:cubicBezTo>
                  <a:pt x="1303263" y="4202446"/>
                  <a:pt x="1257287" y="4277634"/>
                  <a:pt x="1251302" y="4232513"/>
                </a:cubicBezTo>
                <a:cubicBezTo>
                  <a:pt x="1246083" y="4234987"/>
                  <a:pt x="1221483" y="4225653"/>
                  <a:pt x="1216643" y="4229828"/>
                </a:cubicBezTo>
                <a:lnTo>
                  <a:pt x="1214101" y="4231991"/>
                </a:lnTo>
                <a:lnTo>
                  <a:pt x="1203193" y="4232867"/>
                </a:lnTo>
                <a:lnTo>
                  <a:pt x="1201049" y="4242842"/>
                </a:lnTo>
                <a:lnTo>
                  <a:pt x="1185298" y="4251133"/>
                </a:lnTo>
                <a:cubicBezTo>
                  <a:pt x="1179255" y="4252733"/>
                  <a:pt x="1172580" y="4252698"/>
                  <a:pt x="1164955" y="4250027"/>
                </a:cubicBezTo>
                <a:cubicBezTo>
                  <a:pt x="1138322" y="4224376"/>
                  <a:pt x="1100363" y="4267890"/>
                  <a:pt x="1067357" y="4233908"/>
                </a:cubicBezTo>
                <a:cubicBezTo>
                  <a:pt x="1055150" y="4224918"/>
                  <a:pt x="1016960" y="4218576"/>
                  <a:pt x="1009492" y="4230455"/>
                </a:cubicBezTo>
                <a:cubicBezTo>
                  <a:pt x="1001480" y="4231829"/>
                  <a:pt x="992281" y="4225396"/>
                  <a:pt x="988345" y="4238880"/>
                </a:cubicBezTo>
                <a:cubicBezTo>
                  <a:pt x="981958" y="4254801"/>
                  <a:pt x="954663" y="4223227"/>
                  <a:pt x="958251" y="4244100"/>
                </a:cubicBezTo>
                <a:cubicBezTo>
                  <a:pt x="938858" y="4222336"/>
                  <a:pt x="915951" y="4241975"/>
                  <a:pt x="899207" y="4247688"/>
                </a:cubicBezTo>
                <a:cubicBezTo>
                  <a:pt x="884002" y="4226854"/>
                  <a:pt x="873981" y="4247833"/>
                  <a:pt x="837706" y="4245528"/>
                </a:cubicBezTo>
                <a:cubicBezTo>
                  <a:pt x="821001" y="4221598"/>
                  <a:pt x="809746" y="4268977"/>
                  <a:pt x="778474" y="4235526"/>
                </a:cubicBezTo>
                <a:cubicBezTo>
                  <a:pt x="777421" y="4238161"/>
                  <a:pt x="776057" y="4240538"/>
                  <a:pt x="774418" y="4242583"/>
                </a:cubicBezTo>
                <a:cubicBezTo>
                  <a:pt x="764902" y="4254463"/>
                  <a:pt x="748468" y="4252810"/>
                  <a:pt x="737705" y="4238891"/>
                </a:cubicBezTo>
                <a:cubicBezTo>
                  <a:pt x="688302" y="4193107"/>
                  <a:pt x="682485" y="4224501"/>
                  <a:pt x="641839" y="4211160"/>
                </a:cubicBezTo>
                <a:cubicBezTo>
                  <a:pt x="596156" y="4200529"/>
                  <a:pt x="617273" y="4236299"/>
                  <a:pt x="558105" y="4191218"/>
                </a:cubicBezTo>
                <a:cubicBezTo>
                  <a:pt x="553107" y="4206459"/>
                  <a:pt x="528323" y="4202818"/>
                  <a:pt x="515682" y="4193696"/>
                </a:cubicBezTo>
                <a:cubicBezTo>
                  <a:pt x="493567" y="4189726"/>
                  <a:pt x="491022" y="4212483"/>
                  <a:pt x="467082" y="4185616"/>
                </a:cubicBezTo>
                <a:cubicBezTo>
                  <a:pt x="472585" y="4207692"/>
                  <a:pt x="425896" y="4188982"/>
                  <a:pt x="437646" y="4212658"/>
                </a:cubicBezTo>
                <a:cubicBezTo>
                  <a:pt x="424682" y="4230622"/>
                  <a:pt x="415313" y="4197369"/>
                  <a:pt x="402271" y="4212774"/>
                </a:cubicBezTo>
                <a:cubicBezTo>
                  <a:pt x="386486" y="4214846"/>
                  <a:pt x="402806" y="4204907"/>
                  <a:pt x="384907" y="4201195"/>
                </a:cubicBezTo>
                <a:cubicBezTo>
                  <a:pt x="363484" y="4200591"/>
                  <a:pt x="360732" y="4185695"/>
                  <a:pt x="337154" y="4206136"/>
                </a:cubicBezTo>
                <a:cubicBezTo>
                  <a:pt x="313728" y="4191390"/>
                  <a:pt x="328632" y="4203044"/>
                  <a:pt x="298662" y="4211227"/>
                </a:cubicBezTo>
                <a:cubicBezTo>
                  <a:pt x="284852" y="4197257"/>
                  <a:pt x="274958" y="4202411"/>
                  <a:pt x="265740" y="4213623"/>
                </a:cubicBezTo>
                <a:cubicBezTo>
                  <a:pt x="235520" y="4207388"/>
                  <a:pt x="209548" y="4223241"/>
                  <a:pt x="176403" y="4227393"/>
                </a:cubicBezTo>
                <a:cubicBezTo>
                  <a:pt x="138304" y="4239982"/>
                  <a:pt x="110954" y="4232182"/>
                  <a:pt x="82528" y="4243774"/>
                </a:cubicBezTo>
                <a:cubicBezTo>
                  <a:pt x="48751" y="4221865"/>
                  <a:pt x="39523" y="4251971"/>
                  <a:pt x="19464" y="4256103"/>
                </a:cubicBezTo>
                <a:lnTo>
                  <a:pt x="0" y="4221939"/>
                </a:lnTo>
                <a:lnTo>
                  <a:pt x="0" y="15850"/>
                </a:lnTo>
                <a:lnTo>
                  <a:pt x="3898347" y="0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8D2EC0A-5E54-424F-BE02-26DFFEBD6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232" y="727064"/>
            <a:ext cx="3898347" cy="4256103"/>
          </a:xfrm>
          <a:custGeom>
            <a:avLst/>
            <a:gdLst>
              <a:gd name="connsiteX0" fmla="*/ 3898347 w 3898347"/>
              <a:gd name="connsiteY0" fmla="*/ 0 h 4299085"/>
              <a:gd name="connsiteX1" fmla="*/ 3898347 w 3898347"/>
              <a:gd name="connsiteY1" fmla="*/ 3834445 h 4299085"/>
              <a:gd name="connsiteX2" fmla="*/ 3892314 w 3898347"/>
              <a:gd name="connsiteY2" fmla="*/ 3832951 h 4299085"/>
              <a:gd name="connsiteX3" fmla="*/ 3851953 w 3898347"/>
              <a:gd name="connsiteY3" fmla="*/ 3802983 h 4299085"/>
              <a:gd name="connsiteX4" fmla="*/ 3836418 w 3898347"/>
              <a:gd name="connsiteY4" fmla="*/ 3811513 h 4299085"/>
              <a:gd name="connsiteX5" fmla="*/ 3833758 w 3898347"/>
              <a:gd name="connsiteY5" fmla="*/ 3813341 h 4299085"/>
              <a:gd name="connsiteX6" fmla="*/ 3822673 w 3898347"/>
              <a:gd name="connsiteY6" fmla="*/ 3812913 h 4299085"/>
              <a:gd name="connsiteX7" fmla="*/ 3820104 w 3898347"/>
              <a:gd name="connsiteY7" fmla="*/ 3822466 h 4299085"/>
              <a:gd name="connsiteX8" fmla="*/ 3803816 w 3898347"/>
              <a:gd name="connsiteY8" fmla="*/ 3828757 h 4299085"/>
              <a:gd name="connsiteX9" fmla="*/ 3783259 w 3898347"/>
              <a:gd name="connsiteY9" fmla="*/ 3825276 h 4299085"/>
              <a:gd name="connsiteX10" fmla="*/ 3729936 w 3898347"/>
              <a:gd name="connsiteY10" fmla="*/ 3815386 h 4299085"/>
              <a:gd name="connsiteX11" fmla="*/ 3726018 w 3898347"/>
              <a:gd name="connsiteY11" fmla="*/ 3815100 h 4299085"/>
              <a:gd name="connsiteX12" fmla="*/ 3725413 w 3898347"/>
              <a:gd name="connsiteY12" fmla="*/ 3814615 h 4299085"/>
              <a:gd name="connsiteX13" fmla="*/ 3713801 w 3898347"/>
              <a:gd name="connsiteY13" fmla="*/ 3811018 h 4299085"/>
              <a:gd name="connsiteX14" fmla="*/ 3709087 w 3898347"/>
              <a:gd name="connsiteY14" fmla="*/ 3813195 h 4299085"/>
              <a:gd name="connsiteX15" fmla="*/ 3698038 w 3898347"/>
              <a:gd name="connsiteY15" fmla="*/ 3806182 h 4299085"/>
              <a:gd name="connsiteX16" fmla="*/ 3662227 w 3898347"/>
              <a:gd name="connsiteY16" fmla="*/ 3807761 h 4299085"/>
              <a:gd name="connsiteX17" fmla="*/ 3659872 w 3898347"/>
              <a:gd name="connsiteY17" fmla="*/ 3805524 h 4299085"/>
              <a:gd name="connsiteX18" fmla="*/ 3643454 w 3898347"/>
              <a:gd name="connsiteY18" fmla="*/ 3794831 h 4299085"/>
              <a:gd name="connsiteX19" fmla="*/ 3624789 w 3898347"/>
              <a:gd name="connsiteY19" fmla="*/ 3803185 h 4299085"/>
              <a:gd name="connsiteX20" fmla="*/ 3602327 w 3898347"/>
              <a:gd name="connsiteY20" fmla="*/ 3794616 h 4299085"/>
              <a:gd name="connsiteX21" fmla="*/ 3596645 w 3898347"/>
              <a:gd name="connsiteY21" fmla="*/ 3797108 h 4299085"/>
              <a:gd name="connsiteX22" fmla="*/ 3574144 w 3898347"/>
              <a:gd name="connsiteY22" fmla="*/ 3795108 h 4299085"/>
              <a:gd name="connsiteX23" fmla="*/ 3562310 w 3898347"/>
              <a:gd name="connsiteY23" fmla="*/ 3787534 h 4299085"/>
              <a:gd name="connsiteX24" fmla="*/ 3551635 w 3898347"/>
              <a:gd name="connsiteY24" fmla="*/ 3797705 h 4299085"/>
              <a:gd name="connsiteX25" fmla="*/ 3550175 w 3898347"/>
              <a:gd name="connsiteY25" fmla="*/ 3803199 h 4299085"/>
              <a:gd name="connsiteX26" fmla="*/ 3542668 w 3898347"/>
              <a:gd name="connsiteY26" fmla="*/ 3803283 h 4299085"/>
              <a:gd name="connsiteX27" fmla="*/ 3533033 w 3898347"/>
              <a:gd name="connsiteY27" fmla="*/ 3799071 h 4299085"/>
              <a:gd name="connsiteX28" fmla="*/ 3521726 w 3898347"/>
              <a:gd name="connsiteY28" fmla="*/ 3804691 h 4299085"/>
              <a:gd name="connsiteX29" fmla="*/ 3520080 w 3898347"/>
              <a:gd name="connsiteY29" fmla="*/ 3805210 h 4299085"/>
              <a:gd name="connsiteX30" fmla="*/ 3508491 w 3898347"/>
              <a:gd name="connsiteY30" fmla="*/ 3797398 h 4299085"/>
              <a:gd name="connsiteX31" fmla="*/ 3503787 w 3898347"/>
              <a:gd name="connsiteY31" fmla="*/ 3797787 h 4299085"/>
              <a:gd name="connsiteX32" fmla="*/ 3492165 w 3898347"/>
              <a:gd name="connsiteY32" fmla="*/ 3799887 h 4299085"/>
              <a:gd name="connsiteX33" fmla="*/ 3472233 w 3898347"/>
              <a:gd name="connsiteY33" fmla="*/ 3805682 h 4299085"/>
              <a:gd name="connsiteX34" fmla="*/ 3465921 w 3898347"/>
              <a:gd name="connsiteY34" fmla="*/ 3805814 h 4299085"/>
              <a:gd name="connsiteX35" fmla="*/ 3455541 w 3898347"/>
              <a:gd name="connsiteY35" fmla="*/ 3815505 h 4299085"/>
              <a:gd name="connsiteX36" fmla="*/ 3429027 w 3898347"/>
              <a:gd name="connsiteY36" fmla="*/ 3816906 h 4299085"/>
              <a:gd name="connsiteX37" fmla="*/ 3369507 w 3898347"/>
              <a:gd name="connsiteY37" fmla="*/ 3825563 h 4299085"/>
              <a:gd name="connsiteX38" fmla="*/ 3324491 w 3898347"/>
              <a:gd name="connsiteY38" fmla="*/ 3832006 h 4299085"/>
              <a:gd name="connsiteX39" fmla="*/ 3244235 w 3898347"/>
              <a:gd name="connsiteY39" fmla="*/ 3834376 h 4299085"/>
              <a:gd name="connsiteX40" fmla="*/ 3226507 w 3898347"/>
              <a:gd name="connsiteY40" fmla="*/ 3820131 h 4299085"/>
              <a:gd name="connsiteX41" fmla="*/ 3191688 w 3898347"/>
              <a:gd name="connsiteY41" fmla="*/ 3837359 h 4299085"/>
              <a:gd name="connsiteX42" fmla="*/ 3185553 w 3898347"/>
              <a:gd name="connsiteY42" fmla="*/ 3859030 h 4299085"/>
              <a:gd name="connsiteX43" fmla="*/ 3137926 w 3898347"/>
              <a:gd name="connsiteY43" fmla="*/ 3867782 h 4299085"/>
              <a:gd name="connsiteX44" fmla="*/ 3090188 w 3898347"/>
              <a:gd name="connsiteY44" fmla="*/ 3855036 h 4299085"/>
              <a:gd name="connsiteX45" fmla="*/ 3031422 w 3898347"/>
              <a:gd name="connsiteY45" fmla="*/ 3858298 h 4299085"/>
              <a:gd name="connsiteX46" fmla="*/ 2996288 w 3898347"/>
              <a:gd name="connsiteY46" fmla="*/ 3860020 h 4299085"/>
              <a:gd name="connsiteX47" fmla="*/ 2901661 w 3898347"/>
              <a:gd name="connsiteY47" fmla="*/ 3882243 h 4299085"/>
              <a:gd name="connsiteX48" fmla="*/ 2782141 w 3898347"/>
              <a:gd name="connsiteY48" fmla="*/ 3932983 h 4299085"/>
              <a:gd name="connsiteX49" fmla="*/ 2749597 w 3898347"/>
              <a:gd name="connsiteY49" fmla="*/ 3956746 h 4299085"/>
              <a:gd name="connsiteX50" fmla="*/ 2730493 w 3898347"/>
              <a:gd name="connsiteY50" fmla="*/ 3955236 h 4299085"/>
              <a:gd name="connsiteX51" fmla="*/ 2707507 w 3898347"/>
              <a:gd name="connsiteY51" fmla="*/ 3947771 h 4299085"/>
              <a:gd name="connsiteX52" fmla="*/ 2701937 w 3898347"/>
              <a:gd name="connsiteY52" fmla="*/ 3950565 h 4299085"/>
              <a:gd name="connsiteX53" fmla="*/ 2679435 w 3898347"/>
              <a:gd name="connsiteY53" fmla="*/ 3949768 h 4299085"/>
              <a:gd name="connsiteX54" fmla="*/ 2667352 w 3898347"/>
              <a:gd name="connsiteY54" fmla="*/ 3942821 h 4299085"/>
              <a:gd name="connsiteX55" fmla="*/ 2657096 w 3898347"/>
              <a:gd name="connsiteY55" fmla="*/ 3953571 h 4299085"/>
              <a:gd name="connsiteX56" fmla="*/ 2655161 w 3898347"/>
              <a:gd name="connsiteY56" fmla="*/ 3962216 h 4299085"/>
              <a:gd name="connsiteX57" fmla="*/ 2638604 w 3898347"/>
              <a:gd name="connsiteY57" fmla="*/ 3955936 h 4299085"/>
              <a:gd name="connsiteX58" fmla="*/ 2626185 w 3898347"/>
              <a:gd name="connsiteY58" fmla="*/ 3962937 h 4299085"/>
              <a:gd name="connsiteX59" fmla="*/ 2614077 w 3898347"/>
              <a:gd name="connsiteY59" fmla="*/ 3955576 h 4299085"/>
              <a:gd name="connsiteX60" fmla="*/ 2609403 w 3898347"/>
              <a:gd name="connsiteY60" fmla="*/ 3956215 h 4299085"/>
              <a:gd name="connsiteX61" fmla="*/ 2597896 w 3898347"/>
              <a:gd name="connsiteY61" fmla="*/ 3958939 h 4299085"/>
              <a:gd name="connsiteX62" fmla="*/ 2578251 w 3898347"/>
              <a:gd name="connsiteY62" fmla="*/ 3965812 h 4299085"/>
              <a:gd name="connsiteX63" fmla="*/ 2571961 w 3898347"/>
              <a:gd name="connsiteY63" fmla="*/ 3966278 h 4299085"/>
              <a:gd name="connsiteX64" fmla="*/ 2559399 w 3898347"/>
              <a:gd name="connsiteY64" fmla="*/ 3979193 h 4299085"/>
              <a:gd name="connsiteX65" fmla="*/ 2533560 w 3898347"/>
              <a:gd name="connsiteY65" fmla="*/ 3988160 h 4299085"/>
              <a:gd name="connsiteX66" fmla="*/ 2515299 w 3898347"/>
              <a:gd name="connsiteY66" fmla="*/ 4016867 h 4299085"/>
              <a:gd name="connsiteX67" fmla="*/ 2513423 w 3898347"/>
              <a:gd name="connsiteY67" fmla="*/ 4018759 h 4299085"/>
              <a:gd name="connsiteX68" fmla="*/ 2482991 w 3898347"/>
              <a:gd name="connsiteY68" fmla="*/ 4012935 h 4299085"/>
              <a:gd name="connsiteX69" fmla="*/ 2446940 w 3898347"/>
              <a:gd name="connsiteY69" fmla="*/ 4021172 h 4299085"/>
              <a:gd name="connsiteX70" fmla="*/ 2404883 w 3898347"/>
              <a:gd name="connsiteY70" fmla="*/ 4024808 h 4299085"/>
              <a:gd name="connsiteX71" fmla="*/ 2373894 w 3898347"/>
              <a:gd name="connsiteY71" fmla="*/ 4023827 h 4299085"/>
              <a:gd name="connsiteX72" fmla="*/ 2297080 w 3898347"/>
              <a:gd name="connsiteY72" fmla="*/ 4040841 h 4299085"/>
              <a:gd name="connsiteX73" fmla="*/ 2170615 w 3898347"/>
              <a:gd name="connsiteY73" fmla="*/ 4077196 h 4299085"/>
              <a:gd name="connsiteX74" fmla="*/ 2143580 w 3898347"/>
              <a:gd name="connsiteY74" fmla="*/ 4083102 h 4299085"/>
              <a:gd name="connsiteX75" fmla="*/ 2119893 w 3898347"/>
              <a:gd name="connsiteY75" fmla="*/ 4080874 h 4299085"/>
              <a:gd name="connsiteX76" fmla="*/ 2114008 w 3898347"/>
              <a:gd name="connsiteY76" fmla="*/ 4073996 h 4299085"/>
              <a:gd name="connsiteX77" fmla="*/ 2099067 w 3898347"/>
              <a:gd name="connsiteY77" fmla="*/ 4076068 h 4299085"/>
              <a:gd name="connsiteX78" fmla="*/ 2095000 w 3898347"/>
              <a:gd name="connsiteY78" fmla="*/ 4075096 h 4299085"/>
              <a:gd name="connsiteX79" fmla="*/ 2071767 w 3898347"/>
              <a:gd name="connsiteY79" fmla="*/ 4071044 h 4299085"/>
              <a:gd name="connsiteX80" fmla="*/ 2024486 w 3898347"/>
              <a:gd name="connsiteY80" fmla="*/ 4100276 h 4299085"/>
              <a:gd name="connsiteX81" fmla="*/ 1964411 w 3898347"/>
              <a:gd name="connsiteY81" fmla="*/ 4105069 h 4299085"/>
              <a:gd name="connsiteX82" fmla="*/ 1739945 w 3898347"/>
              <a:gd name="connsiteY82" fmla="*/ 4171795 h 4299085"/>
              <a:gd name="connsiteX83" fmla="*/ 1610556 w 3898347"/>
              <a:gd name="connsiteY83" fmla="*/ 4167701 h 4299085"/>
              <a:gd name="connsiteX84" fmla="*/ 1553623 w 3898347"/>
              <a:gd name="connsiteY84" fmla="*/ 4236045 h 4299085"/>
              <a:gd name="connsiteX85" fmla="*/ 1548640 w 3898347"/>
              <a:gd name="connsiteY85" fmla="*/ 4238297 h 4299085"/>
              <a:gd name="connsiteX86" fmla="*/ 1530136 w 3898347"/>
              <a:gd name="connsiteY86" fmla="*/ 4227121 h 4299085"/>
              <a:gd name="connsiteX87" fmla="*/ 1508787 w 3898347"/>
              <a:gd name="connsiteY87" fmla="*/ 4234213 h 4299085"/>
              <a:gd name="connsiteX88" fmla="*/ 1488914 w 3898347"/>
              <a:gd name="connsiteY88" fmla="*/ 4241772 h 4299085"/>
              <a:gd name="connsiteX89" fmla="*/ 1488999 w 3898347"/>
              <a:gd name="connsiteY89" fmla="*/ 4251186 h 4299085"/>
              <a:gd name="connsiteX90" fmla="*/ 1475364 w 3898347"/>
              <a:gd name="connsiteY90" fmla="*/ 4248364 h 4299085"/>
              <a:gd name="connsiteX91" fmla="*/ 1457275 w 3898347"/>
              <a:gd name="connsiteY91" fmla="*/ 4252863 h 4299085"/>
              <a:gd name="connsiteX92" fmla="*/ 1448085 w 3898347"/>
              <a:gd name="connsiteY92" fmla="*/ 4248391 h 4299085"/>
              <a:gd name="connsiteX93" fmla="*/ 1315306 w 3898347"/>
              <a:gd name="connsiteY93" fmla="*/ 4237004 h 4299085"/>
              <a:gd name="connsiteX94" fmla="*/ 1272434 w 3898347"/>
              <a:gd name="connsiteY94" fmla="*/ 4244958 h 4299085"/>
              <a:gd name="connsiteX95" fmla="*/ 1231567 w 3898347"/>
              <a:gd name="connsiteY95" fmla="*/ 4219356 h 4299085"/>
              <a:gd name="connsiteX96" fmla="*/ 1216643 w 3898347"/>
              <a:gd name="connsiteY96" fmla="*/ 4229828 h 4299085"/>
              <a:gd name="connsiteX97" fmla="*/ 1214101 w 3898347"/>
              <a:gd name="connsiteY97" fmla="*/ 4231991 h 4299085"/>
              <a:gd name="connsiteX98" fmla="*/ 1203193 w 3898347"/>
              <a:gd name="connsiteY98" fmla="*/ 4232867 h 4299085"/>
              <a:gd name="connsiteX99" fmla="*/ 1201049 w 3898347"/>
              <a:gd name="connsiteY99" fmla="*/ 4242842 h 4299085"/>
              <a:gd name="connsiteX100" fmla="*/ 1185298 w 3898347"/>
              <a:gd name="connsiteY100" fmla="*/ 4251133 h 4299085"/>
              <a:gd name="connsiteX101" fmla="*/ 1164955 w 3898347"/>
              <a:gd name="connsiteY101" fmla="*/ 4250027 h 4299085"/>
              <a:gd name="connsiteX102" fmla="*/ 1067357 w 3898347"/>
              <a:gd name="connsiteY102" fmla="*/ 4233908 h 4299085"/>
              <a:gd name="connsiteX103" fmla="*/ 1009492 w 3898347"/>
              <a:gd name="connsiteY103" fmla="*/ 4230455 h 4299085"/>
              <a:gd name="connsiteX104" fmla="*/ 988345 w 3898347"/>
              <a:gd name="connsiteY104" fmla="*/ 4238880 h 4299085"/>
              <a:gd name="connsiteX105" fmla="*/ 958251 w 3898347"/>
              <a:gd name="connsiteY105" fmla="*/ 4244100 h 4299085"/>
              <a:gd name="connsiteX106" fmla="*/ 905785 w 3898347"/>
              <a:gd name="connsiteY106" fmla="*/ 4260845 h 4299085"/>
              <a:gd name="connsiteX107" fmla="*/ 834176 w 3898347"/>
              <a:gd name="connsiteY107" fmla="*/ 4270241 h 4299085"/>
              <a:gd name="connsiteX108" fmla="*/ 778474 w 3898347"/>
              <a:gd name="connsiteY108" fmla="*/ 4235526 h 4299085"/>
              <a:gd name="connsiteX109" fmla="*/ 774418 w 3898347"/>
              <a:gd name="connsiteY109" fmla="*/ 4242583 h 4299085"/>
              <a:gd name="connsiteX110" fmla="*/ 737705 w 3898347"/>
              <a:gd name="connsiteY110" fmla="*/ 4238891 h 4299085"/>
              <a:gd name="connsiteX111" fmla="*/ 605027 w 3898347"/>
              <a:gd name="connsiteY111" fmla="*/ 4175863 h 4299085"/>
              <a:gd name="connsiteX112" fmla="*/ 533391 w 3898347"/>
              <a:gd name="connsiteY112" fmla="*/ 4170035 h 4299085"/>
              <a:gd name="connsiteX113" fmla="*/ 508621 w 3898347"/>
              <a:gd name="connsiteY113" fmla="*/ 4176044 h 4299085"/>
              <a:gd name="connsiteX114" fmla="*/ 467082 w 3898347"/>
              <a:gd name="connsiteY114" fmla="*/ 4185616 h 4299085"/>
              <a:gd name="connsiteX115" fmla="*/ 437646 w 3898347"/>
              <a:gd name="connsiteY115" fmla="*/ 4212658 h 4299085"/>
              <a:gd name="connsiteX116" fmla="*/ 402271 w 3898347"/>
              <a:gd name="connsiteY116" fmla="*/ 4212774 h 4299085"/>
              <a:gd name="connsiteX117" fmla="*/ 391968 w 3898347"/>
              <a:gd name="connsiteY117" fmla="*/ 4187073 h 4299085"/>
              <a:gd name="connsiteX118" fmla="*/ 354806 w 3898347"/>
              <a:gd name="connsiteY118" fmla="*/ 4195545 h 4299085"/>
              <a:gd name="connsiteX119" fmla="*/ 298662 w 3898347"/>
              <a:gd name="connsiteY119" fmla="*/ 4211227 h 4299085"/>
              <a:gd name="connsiteX120" fmla="*/ 265740 w 3898347"/>
              <a:gd name="connsiteY120" fmla="*/ 4213623 h 4299085"/>
              <a:gd name="connsiteX121" fmla="*/ 176403 w 3898347"/>
              <a:gd name="connsiteY121" fmla="*/ 4227393 h 4299085"/>
              <a:gd name="connsiteX122" fmla="*/ 87367 w 3898347"/>
              <a:gd name="connsiteY122" fmla="*/ 4246680 h 4299085"/>
              <a:gd name="connsiteX123" fmla="*/ 37148 w 3898347"/>
              <a:gd name="connsiteY123" fmla="*/ 4289154 h 4299085"/>
              <a:gd name="connsiteX124" fmla="*/ 5850 w 3898347"/>
              <a:gd name="connsiteY124" fmla="*/ 4296945 h 4299085"/>
              <a:gd name="connsiteX125" fmla="*/ 0 w 3898347"/>
              <a:gd name="connsiteY125" fmla="*/ 4299085 h 4299085"/>
              <a:gd name="connsiteX126" fmla="*/ 0 w 3898347"/>
              <a:gd name="connsiteY126" fmla="*/ 15850 h 4299085"/>
              <a:gd name="connsiteX0" fmla="*/ 3898347 w 3898347"/>
              <a:gd name="connsiteY0" fmla="*/ 0 h 4299085"/>
              <a:gd name="connsiteX1" fmla="*/ 3898347 w 3898347"/>
              <a:gd name="connsiteY1" fmla="*/ 3834445 h 4299085"/>
              <a:gd name="connsiteX2" fmla="*/ 3892314 w 3898347"/>
              <a:gd name="connsiteY2" fmla="*/ 3832951 h 4299085"/>
              <a:gd name="connsiteX3" fmla="*/ 3851953 w 3898347"/>
              <a:gd name="connsiteY3" fmla="*/ 3802983 h 4299085"/>
              <a:gd name="connsiteX4" fmla="*/ 3836418 w 3898347"/>
              <a:gd name="connsiteY4" fmla="*/ 3811513 h 4299085"/>
              <a:gd name="connsiteX5" fmla="*/ 3833758 w 3898347"/>
              <a:gd name="connsiteY5" fmla="*/ 3813341 h 4299085"/>
              <a:gd name="connsiteX6" fmla="*/ 3822673 w 3898347"/>
              <a:gd name="connsiteY6" fmla="*/ 3812913 h 4299085"/>
              <a:gd name="connsiteX7" fmla="*/ 3820104 w 3898347"/>
              <a:gd name="connsiteY7" fmla="*/ 3822466 h 4299085"/>
              <a:gd name="connsiteX8" fmla="*/ 3803816 w 3898347"/>
              <a:gd name="connsiteY8" fmla="*/ 3828757 h 4299085"/>
              <a:gd name="connsiteX9" fmla="*/ 3783259 w 3898347"/>
              <a:gd name="connsiteY9" fmla="*/ 3825276 h 4299085"/>
              <a:gd name="connsiteX10" fmla="*/ 3729936 w 3898347"/>
              <a:gd name="connsiteY10" fmla="*/ 3815386 h 4299085"/>
              <a:gd name="connsiteX11" fmla="*/ 3726018 w 3898347"/>
              <a:gd name="connsiteY11" fmla="*/ 3815100 h 4299085"/>
              <a:gd name="connsiteX12" fmla="*/ 3725413 w 3898347"/>
              <a:gd name="connsiteY12" fmla="*/ 3814615 h 4299085"/>
              <a:gd name="connsiteX13" fmla="*/ 3713801 w 3898347"/>
              <a:gd name="connsiteY13" fmla="*/ 3811018 h 4299085"/>
              <a:gd name="connsiteX14" fmla="*/ 3709087 w 3898347"/>
              <a:gd name="connsiteY14" fmla="*/ 3813195 h 4299085"/>
              <a:gd name="connsiteX15" fmla="*/ 3698038 w 3898347"/>
              <a:gd name="connsiteY15" fmla="*/ 3806182 h 4299085"/>
              <a:gd name="connsiteX16" fmla="*/ 3662227 w 3898347"/>
              <a:gd name="connsiteY16" fmla="*/ 3807761 h 4299085"/>
              <a:gd name="connsiteX17" fmla="*/ 3659872 w 3898347"/>
              <a:gd name="connsiteY17" fmla="*/ 3805524 h 4299085"/>
              <a:gd name="connsiteX18" fmla="*/ 3643454 w 3898347"/>
              <a:gd name="connsiteY18" fmla="*/ 3794831 h 4299085"/>
              <a:gd name="connsiteX19" fmla="*/ 3624789 w 3898347"/>
              <a:gd name="connsiteY19" fmla="*/ 3803185 h 4299085"/>
              <a:gd name="connsiteX20" fmla="*/ 3602327 w 3898347"/>
              <a:gd name="connsiteY20" fmla="*/ 3794616 h 4299085"/>
              <a:gd name="connsiteX21" fmla="*/ 3596645 w 3898347"/>
              <a:gd name="connsiteY21" fmla="*/ 3797108 h 4299085"/>
              <a:gd name="connsiteX22" fmla="*/ 3574144 w 3898347"/>
              <a:gd name="connsiteY22" fmla="*/ 3795108 h 4299085"/>
              <a:gd name="connsiteX23" fmla="*/ 3562310 w 3898347"/>
              <a:gd name="connsiteY23" fmla="*/ 3787534 h 4299085"/>
              <a:gd name="connsiteX24" fmla="*/ 3551635 w 3898347"/>
              <a:gd name="connsiteY24" fmla="*/ 3797705 h 4299085"/>
              <a:gd name="connsiteX25" fmla="*/ 3550175 w 3898347"/>
              <a:gd name="connsiteY25" fmla="*/ 3803199 h 4299085"/>
              <a:gd name="connsiteX26" fmla="*/ 3542668 w 3898347"/>
              <a:gd name="connsiteY26" fmla="*/ 3803283 h 4299085"/>
              <a:gd name="connsiteX27" fmla="*/ 3533033 w 3898347"/>
              <a:gd name="connsiteY27" fmla="*/ 3799071 h 4299085"/>
              <a:gd name="connsiteX28" fmla="*/ 3521726 w 3898347"/>
              <a:gd name="connsiteY28" fmla="*/ 3804691 h 4299085"/>
              <a:gd name="connsiteX29" fmla="*/ 3520080 w 3898347"/>
              <a:gd name="connsiteY29" fmla="*/ 3805210 h 4299085"/>
              <a:gd name="connsiteX30" fmla="*/ 3508491 w 3898347"/>
              <a:gd name="connsiteY30" fmla="*/ 3797398 h 4299085"/>
              <a:gd name="connsiteX31" fmla="*/ 3503787 w 3898347"/>
              <a:gd name="connsiteY31" fmla="*/ 3797787 h 4299085"/>
              <a:gd name="connsiteX32" fmla="*/ 3492165 w 3898347"/>
              <a:gd name="connsiteY32" fmla="*/ 3799887 h 4299085"/>
              <a:gd name="connsiteX33" fmla="*/ 3472233 w 3898347"/>
              <a:gd name="connsiteY33" fmla="*/ 3805682 h 4299085"/>
              <a:gd name="connsiteX34" fmla="*/ 3465921 w 3898347"/>
              <a:gd name="connsiteY34" fmla="*/ 3805814 h 4299085"/>
              <a:gd name="connsiteX35" fmla="*/ 3455541 w 3898347"/>
              <a:gd name="connsiteY35" fmla="*/ 3815505 h 4299085"/>
              <a:gd name="connsiteX36" fmla="*/ 3429027 w 3898347"/>
              <a:gd name="connsiteY36" fmla="*/ 3816906 h 4299085"/>
              <a:gd name="connsiteX37" fmla="*/ 3369507 w 3898347"/>
              <a:gd name="connsiteY37" fmla="*/ 3825563 h 4299085"/>
              <a:gd name="connsiteX38" fmla="*/ 3324491 w 3898347"/>
              <a:gd name="connsiteY38" fmla="*/ 3832006 h 4299085"/>
              <a:gd name="connsiteX39" fmla="*/ 3244235 w 3898347"/>
              <a:gd name="connsiteY39" fmla="*/ 3834376 h 4299085"/>
              <a:gd name="connsiteX40" fmla="*/ 3226507 w 3898347"/>
              <a:gd name="connsiteY40" fmla="*/ 3820131 h 4299085"/>
              <a:gd name="connsiteX41" fmla="*/ 3191688 w 3898347"/>
              <a:gd name="connsiteY41" fmla="*/ 3837359 h 4299085"/>
              <a:gd name="connsiteX42" fmla="*/ 3185553 w 3898347"/>
              <a:gd name="connsiteY42" fmla="*/ 3859030 h 4299085"/>
              <a:gd name="connsiteX43" fmla="*/ 3137926 w 3898347"/>
              <a:gd name="connsiteY43" fmla="*/ 3867782 h 4299085"/>
              <a:gd name="connsiteX44" fmla="*/ 3090188 w 3898347"/>
              <a:gd name="connsiteY44" fmla="*/ 3855036 h 4299085"/>
              <a:gd name="connsiteX45" fmla="*/ 3031422 w 3898347"/>
              <a:gd name="connsiteY45" fmla="*/ 3858298 h 4299085"/>
              <a:gd name="connsiteX46" fmla="*/ 2996288 w 3898347"/>
              <a:gd name="connsiteY46" fmla="*/ 3860020 h 4299085"/>
              <a:gd name="connsiteX47" fmla="*/ 2901661 w 3898347"/>
              <a:gd name="connsiteY47" fmla="*/ 3882243 h 4299085"/>
              <a:gd name="connsiteX48" fmla="*/ 2782141 w 3898347"/>
              <a:gd name="connsiteY48" fmla="*/ 3932983 h 4299085"/>
              <a:gd name="connsiteX49" fmla="*/ 2749597 w 3898347"/>
              <a:gd name="connsiteY49" fmla="*/ 3956746 h 4299085"/>
              <a:gd name="connsiteX50" fmla="*/ 2730493 w 3898347"/>
              <a:gd name="connsiteY50" fmla="*/ 3955236 h 4299085"/>
              <a:gd name="connsiteX51" fmla="*/ 2707507 w 3898347"/>
              <a:gd name="connsiteY51" fmla="*/ 3947771 h 4299085"/>
              <a:gd name="connsiteX52" fmla="*/ 2701937 w 3898347"/>
              <a:gd name="connsiteY52" fmla="*/ 3950565 h 4299085"/>
              <a:gd name="connsiteX53" fmla="*/ 2679435 w 3898347"/>
              <a:gd name="connsiteY53" fmla="*/ 3949768 h 4299085"/>
              <a:gd name="connsiteX54" fmla="*/ 2667352 w 3898347"/>
              <a:gd name="connsiteY54" fmla="*/ 3942821 h 4299085"/>
              <a:gd name="connsiteX55" fmla="*/ 2657096 w 3898347"/>
              <a:gd name="connsiteY55" fmla="*/ 3953571 h 4299085"/>
              <a:gd name="connsiteX56" fmla="*/ 2655161 w 3898347"/>
              <a:gd name="connsiteY56" fmla="*/ 3962216 h 4299085"/>
              <a:gd name="connsiteX57" fmla="*/ 2638604 w 3898347"/>
              <a:gd name="connsiteY57" fmla="*/ 3955936 h 4299085"/>
              <a:gd name="connsiteX58" fmla="*/ 2626185 w 3898347"/>
              <a:gd name="connsiteY58" fmla="*/ 3962937 h 4299085"/>
              <a:gd name="connsiteX59" fmla="*/ 2614077 w 3898347"/>
              <a:gd name="connsiteY59" fmla="*/ 3955576 h 4299085"/>
              <a:gd name="connsiteX60" fmla="*/ 2609403 w 3898347"/>
              <a:gd name="connsiteY60" fmla="*/ 3956215 h 4299085"/>
              <a:gd name="connsiteX61" fmla="*/ 2597896 w 3898347"/>
              <a:gd name="connsiteY61" fmla="*/ 3958939 h 4299085"/>
              <a:gd name="connsiteX62" fmla="*/ 2578251 w 3898347"/>
              <a:gd name="connsiteY62" fmla="*/ 3965812 h 4299085"/>
              <a:gd name="connsiteX63" fmla="*/ 2571961 w 3898347"/>
              <a:gd name="connsiteY63" fmla="*/ 3966278 h 4299085"/>
              <a:gd name="connsiteX64" fmla="*/ 2559399 w 3898347"/>
              <a:gd name="connsiteY64" fmla="*/ 3979193 h 4299085"/>
              <a:gd name="connsiteX65" fmla="*/ 2533560 w 3898347"/>
              <a:gd name="connsiteY65" fmla="*/ 3988160 h 4299085"/>
              <a:gd name="connsiteX66" fmla="*/ 2515299 w 3898347"/>
              <a:gd name="connsiteY66" fmla="*/ 4016867 h 4299085"/>
              <a:gd name="connsiteX67" fmla="*/ 2513423 w 3898347"/>
              <a:gd name="connsiteY67" fmla="*/ 4018759 h 4299085"/>
              <a:gd name="connsiteX68" fmla="*/ 2482991 w 3898347"/>
              <a:gd name="connsiteY68" fmla="*/ 4012935 h 4299085"/>
              <a:gd name="connsiteX69" fmla="*/ 2446940 w 3898347"/>
              <a:gd name="connsiteY69" fmla="*/ 4021172 h 4299085"/>
              <a:gd name="connsiteX70" fmla="*/ 2404883 w 3898347"/>
              <a:gd name="connsiteY70" fmla="*/ 4024808 h 4299085"/>
              <a:gd name="connsiteX71" fmla="*/ 2373894 w 3898347"/>
              <a:gd name="connsiteY71" fmla="*/ 4023827 h 4299085"/>
              <a:gd name="connsiteX72" fmla="*/ 2297080 w 3898347"/>
              <a:gd name="connsiteY72" fmla="*/ 4040841 h 4299085"/>
              <a:gd name="connsiteX73" fmla="*/ 2170615 w 3898347"/>
              <a:gd name="connsiteY73" fmla="*/ 4077196 h 4299085"/>
              <a:gd name="connsiteX74" fmla="*/ 2143580 w 3898347"/>
              <a:gd name="connsiteY74" fmla="*/ 4083102 h 4299085"/>
              <a:gd name="connsiteX75" fmla="*/ 2119893 w 3898347"/>
              <a:gd name="connsiteY75" fmla="*/ 4080874 h 4299085"/>
              <a:gd name="connsiteX76" fmla="*/ 2114008 w 3898347"/>
              <a:gd name="connsiteY76" fmla="*/ 4073996 h 4299085"/>
              <a:gd name="connsiteX77" fmla="*/ 2099067 w 3898347"/>
              <a:gd name="connsiteY77" fmla="*/ 4076068 h 4299085"/>
              <a:gd name="connsiteX78" fmla="*/ 2095000 w 3898347"/>
              <a:gd name="connsiteY78" fmla="*/ 4075096 h 4299085"/>
              <a:gd name="connsiteX79" fmla="*/ 2071767 w 3898347"/>
              <a:gd name="connsiteY79" fmla="*/ 4071044 h 4299085"/>
              <a:gd name="connsiteX80" fmla="*/ 2024486 w 3898347"/>
              <a:gd name="connsiteY80" fmla="*/ 4100276 h 4299085"/>
              <a:gd name="connsiteX81" fmla="*/ 1964411 w 3898347"/>
              <a:gd name="connsiteY81" fmla="*/ 4105069 h 4299085"/>
              <a:gd name="connsiteX82" fmla="*/ 1739945 w 3898347"/>
              <a:gd name="connsiteY82" fmla="*/ 4171795 h 4299085"/>
              <a:gd name="connsiteX83" fmla="*/ 1610556 w 3898347"/>
              <a:gd name="connsiteY83" fmla="*/ 4167701 h 4299085"/>
              <a:gd name="connsiteX84" fmla="*/ 1553623 w 3898347"/>
              <a:gd name="connsiteY84" fmla="*/ 4236045 h 4299085"/>
              <a:gd name="connsiteX85" fmla="*/ 1548640 w 3898347"/>
              <a:gd name="connsiteY85" fmla="*/ 4238297 h 4299085"/>
              <a:gd name="connsiteX86" fmla="*/ 1530136 w 3898347"/>
              <a:gd name="connsiteY86" fmla="*/ 4227121 h 4299085"/>
              <a:gd name="connsiteX87" fmla="*/ 1508787 w 3898347"/>
              <a:gd name="connsiteY87" fmla="*/ 4234213 h 4299085"/>
              <a:gd name="connsiteX88" fmla="*/ 1488914 w 3898347"/>
              <a:gd name="connsiteY88" fmla="*/ 4241772 h 4299085"/>
              <a:gd name="connsiteX89" fmla="*/ 1488999 w 3898347"/>
              <a:gd name="connsiteY89" fmla="*/ 4251186 h 4299085"/>
              <a:gd name="connsiteX90" fmla="*/ 1475364 w 3898347"/>
              <a:gd name="connsiteY90" fmla="*/ 4248364 h 4299085"/>
              <a:gd name="connsiteX91" fmla="*/ 1457275 w 3898347"/>
              <a:gd name="connsiteY91" fmla="*/ 4252863 h 4299085"/>
              <a:gd name="connsiteX92" fmla="*/ 1448085 w 3898347"/>
              <a:gd name="connsiteY92" fmla="*/ 4248391 h 4299085"/>
              <a:gd name="connsiteX93" fmla="*/ 1315306 w 3898347"/>
              <a:gd name="connsiteY93" fmla="*/ 4237004 h 4299085"/>
              <a:gd name="connsiteX94" fmla="*/ 1272434 w 3898347"/>
              <a:gd name="connsiteY94" fmla="*/ 4244958 h 4299085"/>
              <a:gd name="connsiteX95" fmla="*/ 1231567 w 3898347"/>
              <a:gd name="connsiteY95" fmla="*/ 4219356 h 4299085"/>
              <a:gd name="connsiteX96" fmla="*/ 1216643 w 3898347"/>
              <a:gd name="connsiteY96" fmla="*/ 4229828 h 4299085"/>
              <a:gd name="connsiteX97" fmla="*/ 1214101 w 3898347"/>
              <a:gd name="connsiteY97" fmla="*/ 4231991 h 4299085"/>
              <a:gd name="connsiteX98" fmla="*/ 1203193 w 3898347"/>
              <a:gd name="connsiteY98" fmla="*/ 4232867 h 4299085"/>
              <a:gd name="connsiteX99" fmla="*/ 1201049 w 3898347"/>
              <a:gd name="connsiteY99" fmla="*/ 4242842 h 4299085"/>
              <a:gd name="connsiteX100" fmla="*/ 1185298 w 3898347"/>
              <a:gd name="connsiteY100" fmla="*/ 4251133 h 4299085"/>
              <a:gd name="connsiteX101" fmla="*/ 1164955 w 3898347"/>
              <a:gd name="connsiteY101" fmla="*/ 4250027 h 4299085"/>
              <a:gd name="connsiteX102" fmla="*/ 1067357 w 3898347"/>
              <a:gd name="connsiteY102" fmla="*/ 4233908 h 4299085"/>
              <a:gd name="connsiteX103" fmla="*/ 1009492 w 3898347"/>
              <a:gd name="connsiteY103" fmla="*/ 4230455 h 4299085"/>
              <a:gd name="connsiteX104" fmla="*/ 988345 w 3898347"/>
              <a:gd name="connsiteY104" fmla="*/ 4238880 h 4299085"/>
              <a:gd name="connsiteX105" fmla="*/ 958251 w 3898347"/>
              <a:gd name="connsiteY105" fmla="*/ 4244100 h 4299085"/>
              <a:gd name="connsiteX106" fmla="*/ 905785 w 3898347"/>
              <a:gd name="connsiteY106" fmla="*/ 4260845 h 4299085"/>
              <a:gd name="connsiteX107" fmla="*/ 834176 w 3898347"/>
              <a:gd name="connsiteY107" fmla="*/ 4270241 h 4299085"/>
              <a:gd name="connsiteX108" fmla="*/ 778474 w 3898347"/>
              <a:gd name="connsiteY108" fmla="*/ 4235526 h 4299085"/>
              <a:gd name="connsiteX109" fmla="*/ 774418 w 3898347"/>
              <a:gd name="connsiteY109" fmla="*/ 4242583 h 4299085"/>
              <a:gd name="connsiteX110" fmla="*/ 737705 w 3898347"/>
              <a:gd name="connsiteY110" fmla="*/ 4238891 h 4299085"/>
              <a:gd name="connsiteX111" fmla="*/ 605027 w 3898347"/>
              <a:gd name="connsiteY111" fmla="*/ 4175863 h 4299085"/>
              <a:gd name="connsiteX112" fmla="*/ 533391 w 3898347"/>
              <a:gd name="connsiteY112" fmla="*/ 4170035 h 4299085"/>
              <a:gd name="connsiteX113" fmla="*/ 508621 w 3898347"/>
              <a:gd name="connsiteY113" fmla="*/ 4176044 h 4299085"/>
              <a:gd name="connsiteX114" fmla="*/ 467082 w 3898347"/>
              <a:gd name="connsiteY114" fmla="*/ 4185616 h 4299085"/>
              <a:gd name="connsiteX115" fmla="*/ 437646 w 3898347"/>
              <a:gd name="connsiteY115" fmla="*/ 4212658 h 4299085"/>
              <a:gd name="connsiteX116" fmla="*/ 402271 w 3898347"/>
              <a:gd name="connsiteY116" fmla="*/ 4212774 h 4299085"/>
              <a:gd name="connsiteX117" fmla="*/ 391968 w 3898347"/>
              <a:gd name="connsiteY117" fmla="*/ 4187073 h 4299085"/>
              <a:gd name="connsiteX118" fmla="*/ 354806 w 3898347"/>
              <a:gd name="connsiteY118" fmla="*/ 4195545 h 4299085"/>
              <a:gd name="connsiteX119" fmla="*/ 298662 w 3898347"/>
              <a:gd name="connsiteY119" fmla="*/ 4211227 h 4299085"/>
              <a:gd name="connsiteX120" fmla="*/ 265740 w 3898347"/>
              <a:gd name="connsiteY120" fmla="*/ 4213623 h 4299085"/>
              <a:gd name="connsiteX121" fmla="*/ 176403 w 3898347"/>
              <a:gd name="connsiteY121" fmla="*/ 4227393 h 4299085"/>
              <a:gd name="connsiteX122" fmla="*/ 37148 w 3898347"/>
              <a:gd name="connsiteY122" fmla="*/ 4289154 h 4299085"/>
              <a:gd name="connsiteX123" fmla="*/ 5850 w 3898347"/>
              <a:gd name="connsiteY123" fmla="*/ 4296945 h 4299085"/>
              <a:gd name="connsiteX124" fmla="*/ 0 w 3898347"/>
              <a:gd name="connsiteY124" fmla="*/ 4299085 h 4299085"/>
              <a:gd name="connsiteX125" fmla="*/ 0 w 3898347"/>
              <a:gd name="connsiteY125" fmla="*/ 15850 h 4299085"/>
              <a:gd name="connsiteX126" fmla="*/ 3898347 w 3898347"/>
              <a:gd name="connsiteY126" fmla="*/ 0 h 4299085"/>
              <a:gd name="connsiteX0" fmla="*/ 3898347 w 3898347"/>
              <a:gd name="connsiteY0" fmla="*/ 0 h 4296945"/>
              <a:gd name="connsiteX1" fmla="*/ 3898347 w 3898347"/>
              <a:gd name="connsiteY1" fmla="*/ 3834445 h 4296945"/>
              <a:gd name="connsiteX2" fmla="*/ 3892314 w 3898347"/>
              <a:gd name="connsiteY2" fmla="*/ 3832951 h 4296945"/>
              <a:gd name="connsiteX3" fmla="*/ 3851953 w 3898347"/>
              <a:gd name="connsiteY3" fmla="*/ 3802983 h 4296945"/>
              <a:gd name="connsiteX4" fmla="*/ 3836418 w 3898347"/>
              <a:gd name="connsiteY4" fmla="*/ 3811513 h 4296945"/>
              <a:gd name="connsiteX5" fmla="*/ 3833758 w 3898347"/>
              <a:gd name="connsiteY5" fmla="*/ 3813341 h 4296945"/>
              <a:gd name="connsiteX6" fmla="*/ 3822673 w 3898347"/>
              <a:gd name="connsiteY6" fmla="*/ 3812913 h 4296945"/>
              <a:gd name="connsiteX7" fmla="*/ 3820104 w 3898347"/>
              <a:gd name="connsiteY7" fmla="*/ 3822466 h 4296945"/>
              <a:gd name="connsiteX8" fmla="*/ 3803816 w 3898347"/>
              <a:gd name="connsiteY8" fmla="*/ 3828757 h 4296945"/>
              <a:gd name="connsiteX9" fmla="*/ 3783259 w 3898347"/>
              <a:gd name="connsiteY9" fmla="*/ 3825276 h 4296945"/>
              <a:gd name="connsiteX10" fmla="*/ 3729936 w 3898347"/>
              <a:gd name="connsiteY10" fmla="*/ 3815386 h 4296945"/>
              <a:gd name="connsiteX11" fmla="*/ 3726018 w 3898347"/>
              <a:gd name="connsiteY11" fmla="*/ 3815100 h 4296945"/>
              <a:gd name="connsiteX12" fmla="*/ 3725413 w 3898347"/>
              <a:gd name="connsiteY12" fmla="*/ 3814615 h 4296945"/>
              <a:gd name="connsiteX13" fmla="*/ 3713801 w 3898347"/>
              <a:gd name="connsiteY13" fmla="*/ 3811018 h 4296945"/>
              <a:gd name="connsiteX14" fmla="*/ 3709087 w 3898347"/>
              <a:gd name="connsiteY14" fmla="*/ 3813195 h 4296945"/>
              <a:gd name="connsiteX15" fmla="*/ 3698038 w 3898347"/>
              <a:gd name="connsiteY15" fmla="*/ 3806182 h 4296945"/>
              <a:gd name="connsiteX16" fmla="*/ 3662227 w 3898347"/>
              <a:gd name="connsiteY16" fmla="*/ 3807761 h 4296945"/>
              <a:gd name="connsiteX17" fmla="*/ 3659872 w 3898347"/>
              <a:gd name="connsiteY17" fmla="*/ 3805524 h 4296945"/>
              <a:gd name="connsiteX18" fmla="*/ 3643454 w 3898347"/>
              <a:gd name="connsiteY18" fmla="*/ 3794831 h 4296945"/>
              <a:gd name="connsiteX19" fmla="*/ 3624789 w 3898347"/>
              <a:gd name="connsiteY19" fmla="*/ 3803185 h 4296945"/>
              <a:gd name="connsiteX20" fmla="*/ 3602327 w 3898347"/>
              <a:gd name="connsiteY20" fmla="*/ 3794616 h 4296945"/>
              <a:gd name="connsiteX21" fmla="*/ 3596645 w 3898347"/>
              <a:gd name="connsiteY21" fmla="*/ 3797108 h 4296945"/>
              <a:gd name="connsiteX22" fmla="*/ 3574144 w 3898347"/>
              <a:gd name="connsiteY22" fmla="*/ 3795108 h 4296945"/>
              <a:gd name="connsiteX23" fmla="*/ 3562310 w 3898347"/>
              <a:gd name="connsiteY23" fmla="*/ 3787534 h 4296945"/>
              <a:gd name="connsiteX24" fmla="*/ 3551635 w 3898347"/>
              <a:gd name="connsiteY24" fmla="*/ 3797705 h 4296945"/>
              <a:gd name="connsiteX25" fmla="*/ 3550175 w 3898347"/>
              <a:gd name="connsiteY25" fmla="*/ 3803199 h 4296945"/>
              <a:gd name="connsiteX26" fmla="*/ 3542668 w 3898347"/>
              <a:gd name="connsiteY26" fmla="*/ 3803283 h 4296945"/>
              <a:gd name="connsiteX27" fmla="*/ 3533033 w 3898347"/>
              <a:gd name="connsiteY27" fmla="*/ 3799071 h 4296945"/>
              <a:gd name="connsiteX28" fmla="*/ 3521726 w 3898347"/>
              <a:gd name="connsiteY28" fmla="*/ 3804691 h 4296945"/>
              <a:gd name="connsiteX29" fmla="*/ 3520080 w 3898347"/>
              <a:gd name="connsiteY29" fmla="*/ 3805210 h 4296945"/>
              <a:gd name="connsiteX30" fmla="*/ 3508491 w 3898347"/>
              <a:gd name="connsiteY30" fmla="*/ 3797398 h 4296945"/>
              <a:gd name="connsiteX31" fmla="*/ 3503787 w 3898347"/>
              <a:gd name="connsiteY31" fmla="*/ 3797787 h 4296945"/>
              <a:gd name="connsiteX32" fmla="*/ 3492165 w 3898347"/>
              <a:gd name="connsiteY32" fmla="*/ 3799887 h 4296945"/>
              <a:gd name="connsiteX33" fmla="*/ 3472233 w 3898347"/>
              <a:gd name="connsiteY33" fmla="*/ 3805682 h 4296945"/>
              <a:gd name="connsiteX34" fmla="*/ 3465921 w 3898347"/>
              <a:gd name="connsiteY34" fmla="*/ 3805814 h 4296945"/>
              <a:gd name="connsiteX35" fmla="*/ 3455541 w 3898347"/>
              <a:gd name="connsiteY35" fmla="*/ 3815505 h 4296945"/>
              <a:gd name="connsiteX36" fmla="*/ 3429027 w 3898347"/>
              <a:gd name="connsiteY36" fmla="*/ 3816906 h 4296945"/>
              <a:gd name="connsiteX37" fmla="*/ 3369507 w 3898347"/>
              <a:gd name="connsiteY37" fmla="*/ 3825563 h 4296945"/>
              <a:gd name="connsiteX38" fmla="*/ 3324491 w 3898347"/>
              <a:gd name="connsiteY38" fmla="*/ 3832006 h 4296945"/>
              <a:gd name="connsiteX39" fmla="*/ 3244235 w 3898347"/>
              <a:gd name="connsiteY39" fmla="*/ 3834376 h 4296945"/>
              <a:gd name="connsiteX40" fmla="*/ 3226507 w 3898347"/>
              <a:gd name="connsiteY40" fmla="*/ 3820131 h 4296945"/>
              <a:gd name="connsiteX41" fmla="*/ 3191688 w 3898347"/>
              <a:gd name="connsiteY41" fmla="*/ 3837359 h 4296945"/>
              <a:gd name="connsiteX42" fmla="*/ 3185553 w 3898347"/>
              <a:gd name="connsiteY42" fmla="*/ 3859030 h 4296945"/>
              <a:gd name="connsiteX43" fmla="*/ 3137926 w 3898347"/>
              <a:gd name="connsiteY43" fmla="*/ 3867782 h 4296945"/>
              <a:gd name="connsiteX44" fmla="*/ 3090188 w 3898347"/>
              <a:gd name="connsiteY44" fmla="*/ 3855036 h 4296945"/>
              <a:gd name="connsiteX45" fmla="*/ 3031422 w 3898347"/>
              <a:gd name="connsiteY45" fmla="*/ 3858298 h 4296945"/>
              <a:gd name="connsiteX46" fmla="*/ 2996288 w 3898347"/>
              <a:gd name="connsiteY46" fmla="*/ 3860020 h 4296945"/>
              <a:gd name="connsiteX47" fmla="*/ 2901661 w 3898347"/>
              <a:gd name="connsiteY47" fmla="*/ 3882243 h 4296945"/>
              <a:gd name="connsiteX48" fmla="*/ 2782141 w 3898347"/>
              <a:gd name="connsiteY48" fmla="*/ 3932983 h 4296945"/>
              <a:gd name="connsiteX49" fmla="*/ 2749597 w 3898347"/>
              <a:gd name="connsiteY49" fmla="*/ 3956746 h 4296945"/>
              <a:gd name="connsiteX50" fmla="*/ 2730493 w 3898347"/>
              <a:gd name="connsiteY50" fmla="*/ 3955236 h 4296945"/>
              <a:gd name="connsiteX51" fmla="*/ 2707507 w 3898347"/>
              <a:gd name="connsiteY51" fmla="*/ 3947771 h 4296945"/>
              <a:gd name="connsiteX52" fmla="*/ 2701937 w 3898347"/>
              <a:gd name="connsiteY52" fmla="*/ 3950565 h 4296945"/>
              <a:gd name="connsiteX53" fmla="*/ 2679435 w 3898347"/>
              <a:gd name="connsiteY53" fmla="*/ 3949768 h 4296945"/>
              <a:gd name="connsiteX54" fmla="*/ 2667352 w 3898347"/>
              <a:gd name="connsiteY54" fmla="*/ 3942821 h 4296945"/>
              <a:gd name="connsiteX55" fmla="*/ 2657096 w 3898347"/>
              <a:gd name="connsiteY55" fmla="*/ 3953571 h 4296945"/>
              <a:gd name="connsiteX56" fmla="*/ 2655161 w 3898347"/>
              <a:gd name="connsiteY56" fmla="*/ 3962216 h 4296945"/>
              <a:gd name="connsiteX57" fmla="*/ 2638604 w 3898347"/>
              <a:gd name="connsiteY57" fmla="*/ 3955936 h 4296945"/>
              <a:gd name="connsiteX58" fmla="*/ 2626185 w 3898347"/>
              <a:gd name="connsiteY58" fmla="*/ 3962937 h 4296945"/>
              <a:gd name="connsiteX59" fmla="*/ 2614077 w 3898347"/>
              <a:gd name="connsiteY59" fmla="*/ 3955576 h 4296945"/>
              <a:gd name="connsiteX60" fmla="*/ 2609403 w 3898347"/>
              <a:gd name="connsiteY60" fmla="*/ 3956215 h 4296945"/>
              <a:gd name="connsiteX61" fmla="*/ 2597896 w 3898347"/>
              <a:gd name="connsiteY61" fmla="*/ 3958939 h 4296945"/>
              <a:gd name="connsiteX62" fmla="*/ 2578251 w 3898347"/>
              <a:gd name="connsiteY62" fmla="*/ 3965812 h 4296945"/>
              <a:gd name="connsiteX63" fmla="*/ 2571961 w 3898347"/>
              <a:gd name="connsiteY63" fmla="*/ 3966278 h 4296945"/>
              <a:gd name="connsiteX64" fmla="*/ 2559399 w 3898347"/>
              <a:gd name="connsiteY64" fmla="*/ 3979193 h 4296945"/>
              <a:gd name="connsiteX65" fmla="*/ 2533560 w 3898347"/>
              <a:gd name="connsiteY65" fmla="*/ 3988160 h 4296945"/>
              <a:gd name="connsiteX66" fmla="*/ 2515299 w 3898347"/>
              <a:gd name="connsiteY66" fmla="*/ 4016867 h 4296945"/>
              <a:gd name="connsiteX67" fmla="*/ 2513423 w 3898347"/>
              <a:gd name="connsiteY67" fmla="*/ 4018759 h 4296945"/>
              <a:gd name="connsiteX68" fmla="*/ 2482991 w 3898347"/>
              <a:gd name="connsiteY68" fmla="*/ 4012935 h 4296945"/>
              <a:gd name="connsiteX69" fmla="*/ 2446940 w 3898347"/>
              <a:gd name="connsiteY69" fmla="*/ 4021172 h 4296945"/>
              <a:gd name="connsiteX70" fmla="*/ 2404883 w 3898347"/>
              <a:gd name="connsiteY70" fmla="*/ 4024808 h 4296945"/>
              <a:gd name="connsiteX71" fmla="*/ 2373894 w 3898347"/>
              <a:gd name="connsiteY71" fmla="*/ 4023827 h 4296945"/>
              <a:gd name="connsiteX72" fmla="*/ 2297080 w 3898347"/>
              <a:gd name="connsiteY72" fmla="*/ 4040841 h 4296945"/>
              <a:gd name="connsiteX73" fmla="*/ 2170615 w 3898347"/>
              <a:gd name="connsiteY73" fmla="*/ 4077196 h 4296945"/>
              <a:gd name="connsiteX74" fmla="*/ 2143580 w 3898347"/>
              <a:gd name="connsiteY74" fmla="*/ 4083102 h 4296945"/>
              <a:gd name="connsiteX75" fmla="*/ 2119893 w 3898347"/>
              <a:gd name="connsiteY75" fmla="*/ 4080874 h 4296945"/>
              <a:gd name="connsiteX76" fmla="*/ 2114008 w 3898347"/>
              <a:gd name="connsiteY76" fmla="*/ 4073996 h 4296945"/>
              <a:gd name="connsiteX77" fmla="*/ 2099067 w 3898347"/>
              <a:gd name="connsiteY77" fmla="*/ 4076068 h 4296945"/>
              <a:gd name="connsiteX78" fmla="*/ 2095000 w 3898347"/>
              <a:gd name="connsiteY78" fmla="*/ 4075096 h 4296945"/>
              <a:gd name="connsiteX79" fmla="*/ 2071767 w 3898347"/>
              <a:gd name="connsiteY79" fmla="*/ 4071044 h 4296945"/>
              <a:gd name="connsiteX80" fmla="*/ 2024486 w 3898347"/>
              <a:gd name="connsiteY80" fmla="*/ 4100276 h 4296945"/>
              <a:gd name="connsiteX81" fmla="*/ 1964411 w 3898347"/>
              <a:gd name="connsiteY81" fmla="*/ 4105069 h 4296945"/>
              <a:gd name="connsiteX82" fmla="*/ 1739945 w 3898347"/>
              <a:gd name="connsiteY82" fmla="*/ 4171795 h 4296945"/>
              <a:gd name="connsiteX83" fmla="*/ 1610556 w 3898347"/>
              <a:gd name="connsiteY83" fmla="*/ 4167701 h 4296945"/>
              <a:gd name="connsiteX84" fmla="*/ 1553623 w 3898347"/>
              <a:gd name="connsiteY84" fmla="*/ 4236045 h 4296945"/>
              <a:gd name="connsiteX85" fmla="*/ 1548640 w 3898347"/>
              <a:gd name="connsiteY85" fmla="*/ 4238297 h 4296945"/>
              <a:gd name="connsiteX86" fmla="*/ 1530136 w 3898347"/>
              <a:gd name="connsiteY86" fmla="*/ 4227121 h 4296945"/>
              <a:gd name="connsiteX87" fmla="*/ 1508787 w 3898347"/>
              <a:gd name="connsiteY87" fmla="*/ 4234213 h 4296945"/>
              <a:gd name="connsiteX88" fmla="*/ 1488914 w 3898347"/>
              <a:gd name="connsiteY88" fmla="*/ 4241772 h 4296945"/>
              <a:gd name="connsiteX89" fmla="*/ 1488999 w 3898347"/>
              <a:gd name="connsiteY89" fmla="*/ 4251186 h 4296945"/>
              <a:gd name="connsiteX90" fmla="*/ 1475364 w 3898347"/>
              <a:gd name="connsiteY90" fmla="*/ 4248364 h 4296945"/>
              <a:gd name="connsiteX91" fmla="*/ 1457275 w 3898347"/>
              <a:gd name="connsiteY91" fmla="*/ 4252863 h 4296945"/>
              <a:gd name="connsiteX92" fmla="*/ 1448085 w 3898347"/>
              <a:gd name="connsiteY92" fmla="*/ 4248391 h 4296945"/>
              <a:gd name="connsiteX93" fmla="*/ 1315306 w 3898347"/>
              <a:gd name="connsiteY93" fmla="*/ 4237004 h 4296945"/>
              <a:gd name="connsiteX94" fmla="*/ 1272434 w 3898347"/>
              <a:gd name="connsiteY94" fmla="*/ 4244958 h 4296945"/>
              <a:gd name="connsiteX95" fmla="*/ 1231567 w 3898347"/>
              <a:gd name="connsiteY95" fmla="*/ 4219356 h 4296945"/>
              <a:gd name="connsiteX96" fmla="*/ 1216643 w 3898347"/>
              <a:gd name="connsiteY96" fmla="*/ 4229828 h 4296945"/>
              <a:gd name="connsiteX97" fmla="*/ 1214101 w 3898347"/>
              <a:gd name="connsiteY97" fmla="*/ 4231991 h 4296945"/>
              <a:gd name="connsiteX98" fmla="*/ 1203193 w 3898347"/>
              <a:gd name="connsiteY98" fmla="*/ 4232867 h 4296945"/>
              <a:gd name="connsiteX99" fmla="*/ 1201049 w 3898347"/>
              <a:gd name="connsiteY99" fmla="*/ 4242842 h 4296945"/>
              <a:gd name="connsiteX100" fmla="*/ 1185298 w 3898347"/>
              <a:gd name="connsiteY100" fmla="*/ 4251133 h 4296945"/>
              <a:gd name="connsiteX101" fmla="*/ 1164955 w 3898347"/>
              <a:gd name="connsiteY101" fmla="*/ 4250027 h 4296945"/>
              <a:gd name="connsiteX102" fmla="*/ 1067357 w 3898347"/>
              <a:gd name="connsiteY102" fmla="*/ 4233908 h 4296945"/>
              <a:gd name="connsiteX103" fmla="*/ 1009492 w 3898347"/>
              <a:gd name="connsiteY103" fmla="*/ 4230455 h 4296945"/>
              <a:gd name="connsiteX104" fmla="*/ 988345 w 3898347"/>
              <a:gd name="connsiteY104" fmla="*/ 4238880 h 4296945"/>
              <a:gd name="connsiteX105" fmla="*/ 958251 w 3898347"/>
              <a:gd name="connsiteY105" fmla="*/ 4244100 h 4296945"/>
              <a:gd name="connsiteX106" fmla="*/ 905785 w 3898347"/>
              <a:gd name="connsiteY106" fmla="*/ 4260845 h 4296945"/>
              <a:gd name="connsiteX107" fmla="*/ 834176 w 3898347"/>
              <a:gd name="connsiteY107" fmla="*/ 4270241 h 4296945"/>
              <a:gd name="connsiteX108" fmla="*/ 778474 w 3898347"/>
              <a:gd name="connsiteY108" fmla="*/ 4235526 h 4296945"/>
              <a:gd name="connsiteX109" fmla="*/ 774418 w 3898347"/>
              <a:gd name="connsiteY109" fmla="*/ 4242583 h 4296945"/>
              <a:gd name="connsiteX110" fmla="*/ 737705 w 3898347"/>
              <a:gd name="connsiteY110" fmla="*/ 4238891 h 4296945"/>
              <a:gd name="connsiteX111" fmla="*/ 605027 w 3898347"/>
              <a:gd name="connsiteY111" fmla="*/ 4175863 h 4296945"/>
              <a:gd name="connsiteX112" fmla="*/ 533391 w 3898347"/>
              <a:gd name="connsiteY112" fmla="*/ 4170035 h 4296945"/>
              <a:gd name="connsiteX113" fmla="*/ 508621 w 3898347"/>
              <a:gd name="connsiteY113" fmla="*/ 4176044 h 4296945"/>
              <a:gd name="connsiteX114" fmla="*/ 467082 w 3898347"/>
              <a:gd name="connsiteY114" fmla="*/ 4185616 h 4296945"/>
              <a:gd name="connsiteX115" fmla="*/ 437646 w 3898347"/>
              <a:gd name="connsiteY115" fmla="*/ 4212658 h 4296945"/>
              <a:gd name="connsiteX116" fmla="*/ 402271 w 3898347"/>
              <a:gd name="connsiteY116" fmla="*/ 4212774 h 4296945"/>
              <a:gd name="connsiteX117" fmla="*/ 391968 w 3898347"/>
              <a:gd name="connsiteY117" fmla="*/ 4187073 h 4296945"/>
              <a:gd name="connsiteX118" fmla="*/ 354806 w 3898347"/>
              <a:gd name="connsiteY118" fmla="*/ 4195545 h 4296945"/>
              <a:gd name="connsiteX119" fmla="*/ 298662 w 3898347"/>
              <a:gd name="connsiteY119" fmla="*/ 4211227 h 4296945"/>
              <a:gd name="connsiteX120" fmla="*/ 265740 w 3898347"/>
              <a:gd name="connsiteY120" fmla="*/ 4213623 h 4296945"/>
              <a:gd name="connsiteX121" fmla="*/ 176403 w 3898347"/>
              <a:gd name="connsiteY121" fmla="*/ 4227393 h 4296945"/>
              <a:gd name="connsiteX122" fmla="*/ 37148 w 3898347"/>
              <a:gd name="connsiteY122" fmla="*/ 4289154 h 4296945"/>
              <a:gd name="connsiteX123" fmla="*/ 5850 w 3898347"/>
              <a:gd name="connsiteY123" fmla="*/ 4296945 h 4296945"/>
              <a:gd name="connsiteX124" fmla="*/ 0 w 3898347"/>
              <a:gd name="connsiteY124" fmla="*/ 4221939 h 4296945"/>
              <a:gd name="connsiteX125" fmla="*/ 0 w 3898347"/>
              <a:gd name="connsiteY125" fmla="*/ 15850 h 4296945"/>
              <a:gd name="connsiteX126" fmla="*/ 3898347 w 3898347"/>
              <a:gd name="connsiteY126" fmla="*/ 0 h 4296945"/>
              <a:gd name="connsiteX0" fmla="*/ 3898347 w 3898347"/>
              <a:gd name="connsiteY0" fmla="*/ 0 h 4296945"/>
              <a:gd name="connsiteX1" fmla="*/ 3898347 w 3898347"/>
              <a:gd name="connsiteY1" fmla="*/ 3834445 h 4296945"/>
              <a:gd name="connsiteX2" fmla="*/ 3892314 w 3898347"/>
              <a:gd name="connsiteY2" fmla="*/ 3832951 h 4296945"/>
              <a:gd name="connsiteX3" fmla="*/ 3851953 w 3898347"/>
              <a:gd name="connsiteY3" fmla="*/ 3802983 h 4296945"/>
              <a:gd name="connsiteX4" fmla="*/ 3836418 w 3898347"/>
              <a:gd name="connsiteY4" fmla="*/ 3811513 h 4296945"/>
              <a:gd name="connsiteX5" fmla="*/ 3833758 w 3898347"/>
              <a:gd name="connsiteY5" fmla="*/ 3813341 h 4296945"/>
              <a:gd name="connsiteX6" fmla="*/ 3822673 w 3898347"/>
              <a:gd name="connsiteY6" fmla="*/ 3812913 h 4296945"/>
              <a:gd name="connsiteX7" fmla="*/ 3820104 w 3898347"/>
              <a:gd name="connsiteY7" fmla="*/ 3822466 h 4296945"/>
              <a:gd name="connsiteX8" fmla="*/ 3803816 w 3898347"/>
              <a:gd name="connsiteY8" fmla="*/ 3828757 h 4296945"/>
              <a:gd name="connsiteX9" fmla="*/ 3783259 w 3898347"/>
              <a:gd name="connsiteY9" fmla="*/ 3825276 h 4296945"/>
              <a:gd name="connsiteX10" fmla="*/ 3729936 w 3898347"/>
              <a:gd name="connsiteY10" fmla="*/ 3815386 h 4296945"/>
              <a:gd name="connsiteX11" fmla="*/ 3726018 w 3898347"/>
              <a:gd name="connsiteY11" fmla="*/ 3815100 h 4296945"/>
              <a:gd name="connsiteX12" fmla="*/ 3725413 w 3898347"/>
              <a:gd name="connsiteY12" fmla="*/ 3814615 h 4296945"/>
              <a:gd name="connsiteX13" fmla="*/ 3713801 w 3898347"/>
              <a:gd name="connsiteY13" fmla="*/ 3811018 h 4296945"/>
              <a:gd name="connsiteX14" fmla="*/ 3709087 w 3898347"/>
              <a:gd name="connsiteY14" fmla="*/ 3813195 h 4296945"/>
              <a:gd name="connsiteX15" fmla="*/ 3698038 w 3898347"/>
              <a:gd name="connsiteY15" fmla="*/ 3806182 h 4296945"/>
              <a:gd name="connsiteX16" fmla="*/ 3662227 w 3898347"/>
              <a:gd name="connsiteY16" fmla="*/ 3807761 h 4296945"/>
              <a:gd name="connsiteX17" fmla="*/ 3659872 w 3898347"/>
              <a:gd name="connsiteY17" fmla="*/ 3805524 h 4296945"/>
              <a:gd name="connsiteX18" fmla="*/ 3643454 w 3898347"/>
              <a:gd name="connsiteY18" fmla="*/ 3794831 h 4296945"/>
              <a:gd name="connsiteX19" fmla="*/ 3624789 w 3898347"/>
              <a:gd name="connsiteY19" fmla="*/ 3803185 h 4296945"/>
              <a:gd name="connsiteX20" fmla="*/ 3602327 w 3898347"/>
              <a:gd name="connsiteY20" fmla="*/ 3794616 h 4296945"/>
              <a:gd name="connsiteX21" fmla="*/ 3596645 w 3898347"/>
              <a:gd name="connsiteY21" fmla="*/ 3797108 h 4296945"/>
              <a:gd name="connsiteX22" fmla="*/ 3574144 w 3898347"/>
              <a:gd name="connsiteY22" fmla="*/ 3795108 h 4296945"/>
              <a:gd name="connsiteX23" fmla="*/ 3562310 w 3898347"/>
              <a:gd name="connsiteY23" fmla="*/ 3787534 h 4296945"/>
              <a:gd name="connsiteX24" fmla="*/ 3551635 w 3898347"/>
              <a:gd name="connsiteY24" fmla="*/ 3797705 h 4296945"/>
              <a:gd name="connsiteX25" fmla="*/ 3550175 w 3898347"/>
              <a:gd name="connsiteY25" fmla="*/ 3803199 h 4296945"/>
              <a:gd name="connsiteX26" fmla="*/ 3542668 w 3898347"/>
              <a:gd name="connsiteY26" fmla="*/ 3803283 h 4296945"/>
              <a:gd name="connsiteX27" fmla="*/ 3533033 w 3898347"/>
              <a:gd name="connsiteY27" fmla="*/ 3799071 h 4296945"/>
              <a:gd name="connsiteX28" fmla="*/ 3521726 w 3898347"/>
              <a:gd name="connsiteY28" fmla="*/ 3804691 h 4296945"/>
              <a:gd name="connsiteX29" fmla="*/ 3520080 w 3898347"/>
              <a:gd name="connsiteY29" fmla="*/ 3805210 h 4296945"/>
              <a:gd name="connsiteX30" fmla="*/ 3508491 w 3898347"/>
              <a:gd name="connsiteY30" fmla="*/ 3797398 h 4296945"/>
              <a:gd name="connsiteX31" fmla="*/ 3503787 w 3898347"/>
              <a:gd name="connsiteY31" fmla="*/ 3797787 h 4296945"/>
              <a:gd name="connsiteX32" fmla="*/ 3492165 w 3898347"/>
              <a:gd name="connsiteY32" fmla="*/ 3799887 h 4296945"/>
              <a:gd name="connsiteX33" fmla="*/ 3472233 w 3898347"/>
              <a:gd name="connsiteY33" fmla="*/ 3805682 h 4296945"/>
              <a:gd name="connsiteX34" fmla="*/ 3465921 w 3898347"/>
              <a:gd name="connsiteY34" fmla="*/ 3805814 h 4296945"/>
              <a:gd name="connsiteX35" fmla="*/ 3455541 w 3898347"/>
              <a:gd name="connsiteY35" fmla="*/ 3815505 h 4296945"/>
              <a:gd name="connsiteX36" fmla="*/ 3429027 w 3898347"/>
              <a:gd name="connsiteY36" fmla="*/ 3816906 h 4296945"/>
              <a:gd name="connsiteX37" fmla="*/ 3369507 w 3898347"/>
              <a:gd name="connsiteY37" fmla="*/ 3825563 h 4296945"/>
              <a:gd name="connsiteX38" fmla="*/ 3324491 w 3898347"/>
              <a:gd name="connsiteY38" fmla="*/ 3832006 h 4296945"/>
              <a:gd name="connsiteX39" fmla="*/ 3244235 w 3898347"/>
              <a:gd name="connsiteY39" fmla="*/ 3834376 h 4296945"/>
              <a:gd name="connsiteX40" fmla="*/ 3226507 w 3898347"/>
              <a:gd name="connsiteY40" fmla="*/ 3820131 h 4296945"/>
              <a:gd name="connsiteX41" fmla="*/ 3191688 w 3898347"/>
              <a:gd name="connsiteY41" fmla="*/ 3837359 h 4296945"/>
              <a:gd name="connsiteX42" fmla="*/ 3185553 w 3898347"/>
              <a:gd name="connsiteY42" fmla="*/ 3859030 h 4296945"/>
              <a:gd name="connsiteX43" fmla="*/ 3137926 w 3898347"/>
              <a:gd name="connsiteY43" fmla="*/ 3867782 h 4296945"/>
              <a:gd name="connsiteX44" fmla="*/ 3090188 w 3898347"/>
              <a:gd name="connsiteY44" fmla="*/ 3855036 h 4296945"/>
              <a:gd name="connsiteX45" fmla="*/ 3031422 w 3898347"/>
              <a:gd name="connsiteY45" fmla="*/ 3858298 h 4296945"/>
              <a:gd name="connsiteX46" fmla="*/ 2996288 w 3898347"/>
              <a:gd name="connsiteY46" fmla="*/ 3860020 h 4296945"/>
              <a:gd name="connsiteX47" fmla="*/ 2901661 w 3898347"/>
              <a:gd name="connsiteY47" fmla="*/ 3882243 h 4296945"/>
              <a:gd name="connsiteX48" fmla="*/ 2782141 w 3898347"/>
              <a:gd name="connsiteY48" fmla="*/ 3932983 h 4296945"/>
              <a:gd name="connsiteX49" fmla="*/ 2749597 w 3898347"/>
              <a:gd name="connsiteY49" fmla="*/ 3956746 h 4296945"/>
              <a:gd name="connsiteX50" fmla="*/ 2730493 w 3898347"/>
              <a:gd name="connsiteY50" fmla="*/ 3955236 h 4296945"/>
              <a:gd name="connsiteX51" fmla="*/ 2707507 w 3898347"/>
              <a:gd name="connsiteY51" fmla="*/ 3947771 h 4296945"/>
              <a:gd name="connsiteX52" fmla="*/ 2701937 w 3898347"/>
              <a:gd name="connsiteY52" fmla="*/ 3950565 h 4296945"/>
              <a:gd name="connsiteX53" fmla="*/ 2679435 w 3898347"/>
              <a:gd name="connsiteY53" fmla="*/ 3949768 h 4296945"/>
              <a:gd name="connsiteX54" fmla="*/ 2667352 w 3898347"/>
              <a:gd name="connsiteY54" fmla="*/ 3942821 h 4296945"/>
              <a:gd name="connsiteX55" fmla="*/ 2657096 w 3898347"/>
              <a:gd name="connsiteY55" fmla="*/ 3953571 h 4296945"/>
              <a:gd name="connsiteX56" fmla="*/ 2655161 w 3898347"/>
              <a:gd name="connsiteY56" fmla="*/ 3962216 h 4296945"/>
              <a:gd name="connsiteX57" fmla="*/ 2638604 w 3898347"/>
              <a:gd name="connsiteY57" fmla="*/ 3955936 h 4296945"/>
              <a:gd name="connsiteX58" fmla="*/ 2626185 w 3898347"/>
              <a:gd name="connsiteY58" fmla="*/ 3962937 h 4296945"/>
              <a:gd name="connsiteX59" fmla="*/ 2614077 w 3898347"/>
              <a:gd name="connsiteY59" fmla="*/ 3955576 h 4296945"/>
              <a:gd name="connsiteX60" fmla="*/ 2609403 w 3898347"/>
              <a:gd name="connsiteY60" fmla="*/ 3956215 h 4296945"/>
              <a:gd name="connsiteX61" fmla="*/ 2597896 w 3898347"/>
              <a:gd name="connsiteY61" fmla="*/ 3958939 h 4296945"/>
              <a:gd name="connsiteX62" fmla="*/ 2578251 w 3898347"/>
              <a:gd name="connsiteY62" fmla="*/ 3965812 h 4296945"/>
              <a:gd name="connsiteX63" fmla="*/ 2571961 w 3898347"/>
              <a:gd name="connsiteY63" fmla="*/ 3966278 h 4296945"/>
              <a:gd name="connsiteX64" fmla="*/ 2559399 w 3898347"/>
              <a:gd name="connsiteY64" fmla="*/ 3979193 h 4296945"/>
              <a:gd name="connsiteX65" fmla="*/ 2533560 w 3898347"/>
              <a:gd name="connsiteY65" fmla="*/ 3988160 h 4296945"/>
              <a:gd name="connsiteX66" fmla="*/ 2515299 w 3898347"/>
              <a:gd name="connsiteY66" fmla="*/ 4016867 h 4296945"/>
              <a:gd name="connsiteX67" fmla="*/ 2513423 w 3898347"/>
              <a:gd name="connsiteY67" fmla="*/ 4018759 h 4296945"/>
              <a:gd name="connsiteX68" fmla="*/ 2482991 w 3898347"/>
              <a:gd name="connsiteY68" fmla="*/ 4012935 h 4296945"/>
              <a:gd name="connsiteX69" fmla="*/ 2446940 w 3898347"/>
              <a:gd name="connsiteY69" fmla="*/ 4021172 h 4296945"/>
              <a:gd name="connsiteX70" fmla="*/ 2404883 w 3898347"/>
              <a:gd name="connsiteY70" fmla="*/ 4024808 h 4296945"/>
              <a:gd name="connsiteX71" fmla="*/ 2373894 w 3898347"/>
              <a:gd name="connsiteY71" fmla="*/ 4023827 h 4296945"/>
              <a:gd name="connsiteX72" fmla="*/ 2297080 w 3898347"/>
              <a:gd name="connsiteY72" fmla="*/ 4040841 h 4296945"/>
              <a:gd name="connsiteX73" fmla="*/ 2170615 w 3898347"/>
              <a:gd name="connsiteY73" fmla="*/ 4077196 h 4296945"/>
              <a:gd name="connsiteX74" fmla="*/ 2143580 w 3898347"/>
              <a:gd name="connsiteY74" fmla="*/ 4083102 h 4296945"/>
              <a:gd name="connsiteX75" fmla="*/ 2119893 w 3898347"/>
              <a:gd name="connsiteY75" fmla="*/ 4080874 h 4296945"/>
              <a:gd name="connsiteX76" fmla="*/ 2114008 w 3898347"/>
              <a:gd name="connsiteY76" fmla="*/ 4073996 h 4296945"/>
              <a:gd name="connsiteX77" fmla="*/ 2099067 w 3898347"/>
              <a:gd name="connsiteY77" fmla="*/ 4076068 h 4296945"/>
              <a:gd name="connsiteX78" fmla="*/ 2095000 w 3898347"/>
              <a:gd name="connsiteY78" fmla="*/ 4075096 h 4296945"/>
              <a:gd name="connsiteX79" fmla="*/ 2071767 w 3898347"/>
              <a:gd name="connsiteY79" fmla="*/ 4071044 h 4296945"/>
              <a:gd name="connsiteX80" fmla="*/ 2024486 w 3898347"/>
              <a:gd name="connsiteY80" fmla="*/ 4100276 h 4296945"/>
              <a:gd name="connsiteX81" fmla="*/ 1964411 w 3898347"/>
              <a:gd name="connsiteY81" fmla="*/ 4105069 h 4296945"/>
              <a:gd name="connsiteX82" fmla="*/ 1739945 w 3898347"/>
              <a:gd name="connsiteY82" fmla="*/ 4171795 h 4296945"/>
              <a:gd name="connsiteX83" fmla="*/ 1610556 w 3898347"/>
              <a:gd name="connsiteY83" fmla="*/ 4167701 h 4296945"/>
              <a:gd name="connsiteX84" fmla="*/ 1553623 w 3898347"/>
              <a:gd name="connsiteY84" fmla="*/ 4236045 h 4296945"/>
              <a:gd name="connsiteX85" fmla="*/ 1548640 w 3898347"/>
              <a:gd name="connsiteY85" fmla="*/ 4238297 h 4296945"/>
              <a:gd name="connsiteX86" fmla="*/ 1530136 w 3898347"/>
              <a:gd name="connsiteY86" fmla="*/ 4227121 h 4296945"/>
              <a:gd name="connsiteX87" fmla="*/ 1508787 w 3898347"/>
              <a:gd name="connsiteY87" fmla="*/ 4234213 h 4296945"/>
              <a:gd name="connsiteX88" fmla="*/ 1488914 w 3898347"/>
              <a:gd name="connsiteY88" fmla="*/ 4241772 h 4296945"/>
              <a:gd name="connsiteX89" fmla="*/ 1488999 w 3898347"/>
              <a:gd name="connsiteY89" fmla="*/ 4251186 h 4296945"/>
              <a:gd name="connsiteX90" fmla="*/ 1475364 w 3898347"/>
              <a:gd name="connsiteY90" fmla="*/ 4248364 h 4296945"/>
              <a:gd name="connsiteX91" fmla="*/ 1457275 w 3898347"/>
              <a:gd name="connsiteY91" fmla="*/ 4252863 h 4296945"/>
              <a:gd name="connsiteX92" fmla="*/ 1448085 w 3898347"/>
              <a:gd name="connsiteY92" fmla="*/ 4248391 h 4296945"/>
              <a:gd name="connsiteX93" fmla="*/ 1315306 w 3898347"/>
              <a:gd name="connsiteY93" fmla="*/ 4237004 h 4296945"/>
              <a:gd name="connsiteX94" fmla="*/ 1272434 w 3898347"/>
              <a:gd name="connsiteY94" fmla="*/ 4244958 h 4296945"/>
              <a:gd name="connsiteX95" fmla="*/ 1231567 w 3898347"/>
              <a:gd name="connsiteY95" fmla="*/ 4219356 h 4296945"/>
              <a:gd name="connsiteX96" fmla="*/ 1216643 w 3898347"/>
              <a:gd name="connsiteY96" fmla="*/ 4229828 h 4296945"/>
              <a:gd name="connsiteX97" fmla="*/ 1214101 w 3898347"/>
              <a:gd name="connsiteY97" fmla="*/ 4231991 h 4296945"/>
              <a:gd name="connsiteX98" fmla="*/ 1203193 w 3898347"/>
              <a:gd name="connsiteY98" fmla="*/ 4232867 h 4296945"/>
              <a:gd name="connsiteX99" fmla="*/ 1201049 w 3898347"/>
              <a:gd name="connsiteY99" fmla="*/ 4242842 h 4296945"/>
              <a:gd name="connsiteX100" fmla="*/ 1185298 w 3898347"/>
              <a:gd name="connsiteY100" fmla="*/ 4251133 h 4296945"/>
              <a:gd name="connsiteX101" fmla="*/ 1164955 w 3898347"/>
              <a:gd name="connsiteY101" fmla="*/ 4250027 h 4296945"/>
              <a:gd name="connsiteX102" fmla="*/ 1067357 w 3898347"/>
              <a:gd name="connsiteY102" fmla="*/ 4233908 h 4296945"/>
              <a:gd name="connsiteX103" fmla="*/ 1009492 w 3898347"/>
              <a:gd name="connsiteY103" fmla="*/ 4230455 h 4296945"/>
              <a:gd name="connsiteX104" fmla="*/ 988345 w 3898347"/>
              <a:gd name="connsiteY104" fmla="*/ 4238880 h 4296945"/>
              <a:gd name="connsiteX105" fmla="*/ 958251 w 3898347"/>
              <a:gd name="connsiteY105" fmla="*/ 4244100 h 4296945"/>
              <a:gd name="connsiteX106" fmla="*/ 905785 w 3898347"/>
              <a:gd name="connsiteY106" fmla="*/ 4260845 h 4296945"/>
              <a:gd name="connsiteX107" fmla="*/ 834176 w 3898347"/>
              <a:gd name="connsiteY107" fmla="*/ 4270241 h 4296945"/>
              <a:gd name="connsiteX108" fmla="*/ 778474 w 3898347"/>
              <a:gd name="connsiteY108" fmla="*/ 4235526 h 4296945"/>
              <a:gd name="connsiteX109" fmla="*/ 774418 w 3898347"/>
              <a:gd name="connsiteY109" fmla="*/ 4242583 h 4296945"/>
              <a:gd name="connsiteX110" fmla="*/ 737705 w 3898347"/>
              <a:gd name="connsiteY110" fmla="*/ 4238891 h 4296945"/>
              <a:gd name="connsiteX111" fmla="*/ 605027 w 3898347"/>
              <a:gd name="connsiteY111" fmla="*/ 4175863 h 4296945"/>
              <a:gd name="connsiteX112" fmla="*/ 533391 w 3898347"/>
              <a:gd name="connsiteY112" fmla="*/ 4170035 h 4296945"/>
              <a:gd name="connsiteX113" fmla="*/ 508621 w 3898347"/>
              <a:gd name="connsiteY113" fmla="*/ 4176044 h 4296945"/>
              <a:gd name="connsiteX114" fmla="*/ 467082 w 3898347"/>
              <a:gd name="connsiteY114" fmla="*/ 4185616 h 4296945"/>
              <a:gd name="connsiteX115" fmla="*/ 437646 w 3898347"/>
              <a:gd name="connsiteY115" fmla="*/ 4212658 h 4296945"/>
              <a:gd name="connsiteX116" fmla="*/ 402271 w 3898347"/>
              <a:gd name="connsiteY116" fmla="*/ 4212774 h 4296945"/>
              <a:gd name="connsiteX117" fmla="*/ 391968 w 3898347"/>
              <a:gd name="connsiteY117" fmla="*/ 4187073 h 4296945"/>
              <a:gd name="connsiteX118" fmla="*/ 354806 w 3898347"/>
              <a:gd name="connsiteY118" fmla="*/ 4195545 h 4296945"/>
              <a:gd name="connsiteX119" fmla="*/ 298662 w 3898347"/>
              <a:gd name="connsiteY119" fmla="*/ 4211227 h 4296945"/>
              <a:gd name="connsiteX120" fmla="*/ 265740 w 3898347"/>
              <a:gd name="connsiteY120" fmla="*/ 4213623 h 4296945"/>
              <a:gd name="connsiteX121" fmla="*/ 176403 w 3898347"/>
              <a:gd name="connsiteY121" fmla="*/ 4227393 h 4296945"/>
              <a:gd name="connsiteX122" fmla="*/ 82528 w 3898347"/>
              <a:gd name="connsiteY122" fmla="*/ 4275540 h 4296945"/>
              <a:gd name="connsiteX123" fmla="*/ 5850 w 3898347"/>
              <a:gd name="connsiteY123" fmla="*/ 4296945 h 4296945"/>
              <a:gd name="connsiteX124" fmla="*/ 0 w 3898347"/>
              <a:gd name="connsiteY124" fmla="*/ 4221939 h 4296945"/>
              <a:gd name="connsiteX125" fmla="*/ 0 w 3898347"/>
              <a:gd name="connsiteY125" fmla="*/ 15850 h 4296945"/>
              <a:gd name="connsiteX126" fmla="*/ 3898347 w 3898347"/>
              <a:gd name="connsiteY126" fmla="*/ 0 h 4296945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83259 w 3898347"/>
              <a:gd name="connsiteY9" fmla="*/ 3825276 h 4275540"/>
              <a:gd name="connsiteX10" fmla="*/ 3729936 w 3898347"/>
              <a:gd name="connsiteY10" fmla="*/ 3815386 h 4275540"/>
              <a:gd name="connsiteX11" fmla="*/ 3726018 w 3898347"/>
              <a:gd name="connsiteY11" fmla="*/ 3815100 h 4275540"/>
              <a:gd name="connsiteX12" fmla="*/ 3725413 w 3898347"/>
              <a:gd name="connsiteY12" fmla="*/ 3814615 h 4275540"/>
              <a:gd name="connsiteX13" fmla="*/ 3713801 w 3898347"/>
              <a:gd name="connsiteY13" fmla="*/ 3811018 h 4275540"/>
              <a:gd name="connsiteX14" fmla="*/ 3709087 w 3898347"/>
              <a:gd name="connsiteY14" fmla="*/ 3813195 h 4275540"/>
              <a:gd name="connsiteX15" fmla="*/ 3698038 w 3898347"/>
              <a:gd name="connsiteY15" fmla="*/ 3806182 h 4275540"/>
              <a:gd name="connsiteX16" fmla="*/ 3662227 w 3898347"/>
              <a:gd name="connsiteY16" fmla="*/ 3807761 h 4275540"/>
              <a:gd name="connsiteX17" fmla="*/ 3659872 w 3898347"/>
              <a:gd name="connsiteY17" fmla="*/ 3805524 h 4275540"/>
              <a:gd name="connsiteX18" fmla="*/ 3643454 w 3898347"/>
              <a:gd name="connsiteY18" fmla="*/ 3794831 h 4275540"/>
              <a:gd name="connsiteX19" fmla="*/ 3624789 w 3898347"/>
              <a:gd name="connsiteY19" fmla="*/ 3803185 h 4275540"/>
              <a:gd name="connsiteX20" fmla="*/ 3602327 w 3898347"/>
              <a:gd name="connsiteY20" fmla="*/ 3794616 h 4275540"/>
              <a:gd name="connsiteX21" fmla="*/ 3596645 w 3898347"/>
              <a:gd name="connsiteY21" fmla="*/ 3797108 h 4275540"/>
              <a:gd name="connsiteX22" fmla="*/ 3574144 w 3898347"/>
              <a:gd name="connsiteY22" fmla="*/ 3795108 h 4275540"/>
              <a:gd name="connsiteX23" fmla="*/ 3562310 w 3898347"/>
              <a:gd name="connsiteY23" fmla="*/ 3787534 h 4275540"/>
              <a:gd name="connsiteX24" fmla="*/ 3551635 w 3898347"/>
              <a:gd name="connsiteY24" fmla="*/ 3797705 h 4275540"/>
              <a:gd name="connsiteX25" fmla="*/ 3550175 w 3898347"/>
              <a:gd name="connsiteY25" fmla="*/ 3803199 h 4275540"/>
              <a:gd name="connsiteX26" fmla="*/ 3542668 w 3898347"/>
              <a:gd name="connsiteY26" fmla="*/ 3803283 h 4275540"/>
              <a:gd name="connsiteX27" fmla="*/ 3533033 w 3898347"/>
              <a:gd name="connsiteY27" fmla="*/ 3799071 h 4275540"/>
              <a:gd name="connsiteX28" fmla="*/ 3521726 w 3898347"/>
              <a:gd name="connsiteY28" fmla="*/ 3804691 h 4275540"/>
              <a:gd name="connsiteX29" fmla="*/ 3520080 w 3898347"/>
              <a:gd name="connsiteY29" fmla="*/ 3805210 h 4275540"/>
              <a:gd name="connsiteX30" fmla="*/ 3508491 w 3898347"/>
              <a:gd name="connsiteY30" fmla="*/ 3797398 h 4275540"/>
              <a:gd name="connsiteX31" fmla="*/ 3503787 w 3898347"/>
              <a:gd name="connsiteY31" fmla="*/ 3797787 h 4275540"/>
              <a:gd name="connsiteX32" fmla="*/ 3492165 w 3898347"/>
              <a:gd name="connsiteY32" fmla="*/ 3799887 h 4275540"/>
              <a:gd name="connsiteX33" fmla="*/ 3472233 w 3898347"/>
              <a:gd name="connsiteY33" fmla="*/ 3805682 h 4275540"/>
              <a:gd name="connsiteX34" fmla="*/ 3465921 w 3898347"/>
              <a:gd name="connsiteY34" fmla="*/ 3805814 h 4275540"/>
              <a:gd name="connsiteX35" fmla="*/ 3455541 w 3898347"/>
              <a:gd name="connsiteY35" fmla="*/ 3815505 h 4275540"/>
              <a:gd name="connsiteX36" fmla="*/ 3429027 w 3898347"/>
              <a:gd name="connsiteY36" fmla="*/ 3816906 h 4275540"/>
              <a:gd name="connsiteX37" fmla="*/ 3369507 w 3898347"/>
              <a:gd name="connsiteY37" fmla="*/ 3825563 h 4275540"/>
              <a:gd name="connsiteX38" fmla="*/ 3324491 w 3898347"/>
              <a:gd name="connsiteY38" fmla="*/ 3832006 h 4275540"/>
              <a:gd name="connsiteX39" fmla="*/ 3244235 w 3898347"/>
              <a:gd name="connsiteY39" fmla="*/ 3834376 h 4275540"/>
              <a:gd name="connsiteX40" fmla="*/ 3226507 w 3898347"/>
              <a:gd name="connsiteY40" fmla="*/ 3820131 h 4275540"/>
              <a:gd name="connsiteX41" fmla="*/ 3191688 w 3898347"/>
              <a:gd name="connsiteY41" fmla="*/ 3837359 h 4275540"/>
              <a:gd name="connsiteX42" fmla="*/ 3185553 w 3898347"/>
              <a:gd name="connsiteY42" fmla="*/ 3859030 h 4275540"/>
              <a:gd name="connsiteX43" fmla="*/ 3137926 w 3898347"/>
              <a:gd name="connsiteY43" fmla="*/ 3867782 h 4275540"/>
              <a:gd name="connsiteX44" fmla="*/ 3090188 w 3898347"/>
              <a:gd name="connsiteY44" fmla="*/ 3855036 h 4275540"/>
              <a:gd name="connsiteX45" fmla="*/ 3031422 w 3898347"/>
              <a:gd name="connsiteY45" fmla="*/ 3858298 h 4275540"/>
              <a:gd name="connsiteX46" fmla="*/ 2996288 w 3898347"/>
              <a:gd name="connsiteY46" fmla="*/ 3860020 h 4275540"/>
              <a:gd name="connsiteX47" fmla="*/ 2901661 w 3898347"/>
              <a:gd name="connsiteY47" fmla="*/ 3882243 h 4275540"/>
              <a:gd name="connsiteX48" fmla="*/ 2782141 w 3898347"/>
              <a:gd name="connsiteY48" fmla="*/ 3932983 h 4275540"/>
              <a:gd name="connsiteX49" fmla="*/ 2749597 w 3898347"/>
              <a:gd name="connsiteY49" fmla="*/ 3956746 h 4275540"/>
              <a:gd name="connsiteX50" fmla="*/ 2730493 w 3898347"/>
              <a:gd name="connsiteY50" fmla="*/ 3955236 h 4275540"/>
              <a:gd name="connsiteX51" fmla="*/ 2707507 w 3898347"/>
              <a:gd name="connsiteY51" fmla="*/ 3947771 h 4275540"/>
              <a:gd name="connsiteX52" fmla="*/ 2701937 w 3898347"/>
              <a:gd name="connsiteY52" fmla="*/ 3950565 h 4275540"/>
              <a:gd name="connsiteX53" fmla="*/ 2679435 w 3898347"/>
              <a:gd name="connsiteY53" fmla="*/ 3949768 h 4275540"/>
              <a:gd name="connsiteX54" fmla="*/ 2667352 w 3898347"/>
              <a:gd name="connsiteY54" fmla="*/ 3942821 h 4275540"/>
              <a:gd name="connsiteX55" fmla="*/ 2657096 w 3898347"/>
              <a:gd name="connsiteY55" fmla="*/ 3953571 h 4275540"/>
              <a:gd name="connsiteX56" fmla="*/ 2655161 w 3898347"/>
              <a:gd name="connsiteY56" fmla="*/ 3962216 h 4275540"/>
              <a:gd name="connsiteX57" fmla="*/ 2638604 w 3898347"/>
              <a:gd name="connsiteY57" fmla="*/ 3955936 h 4275540"/>
              <a:gd name="connsiteX58" fmla="*/ 2626185 w 3898347"/>
              <a:gd name="connsiteY58" fmla="*/ 3962937 h 4275540"/>
              <a:gd name="connsiteX59" fmla="*/ 2614077 w 3898347"/>
              <a:gd name="connsiteY59" fmla="*/ 3955576 h 4275540"/>
              <a:gd name="connsiteX60" fmla="*/ 2609403 w 3898347"/>
              <a:gd name="connsiteY60" fmla="*/ 3956215 h 4275540"/>
              <a:gd name="connsiteX61" fmla="*/ 2597896 w 3898347"/>
              <a:gd name="connsiteY61" fmla="*/ 3958939 h 4275540"/>
              <a:gd name="connsiteX62" fmla="*/ 2578251 w 3898347"/>
              <a:gd name="connsiteY62" fmla="*/ 3965812 h 4275540"/>
              <a:gd name="connsiteX63" fmla="*/ 2571961 w 3898347"/>
              <a:gd name="connsiteY63" fmla="*/ 3966278 h 4275540"/>
              <a:gd name="connsiteX64" fmla="*/ 2559399 w 3898347"/>
              <a:gd name="connsiteY64" fmla="*/ 3979193 h 4275540"/>
              <a:gd name="connsiteX65" fmla="*/ 2533560 w 3898347"/>
              <a:gd name="connsiteY65" fmla="*/ 3988160 h 4275540"/>
              <a:gd name="connsiteX66" fmla="*/ 2515299 w 3898347"/>
              <a:gd name="connsiteY66" fmla="*/ 4016867 h 4275540"/>
              <a:gd name="connsiteX67" fmla="*/ 2513423 w 3898347"/>
              <a:gd name="connsiteY67" fmla="*/ 4018759 h 4275540"/>
              <a:gd name="connsiteX68" fmla="*/ 2482991 w 3898347"/>
              <a:gd name="connsiteY68" fmla="*/ 4012935 h 4275540"/>
              <a:gd name="connsiteX69" fmla="*/ 2446940 w 3898347"/>
              <a:gd name="connsiteY69" fmla="*/ 4021172 h 4275540"/>
              <a:gd name="connsiteX70" fmla="*/ 2404883 w 3898347"/>
              <a:gd name="connsiteY70" fmla="*/ 4024808 h 4275540"/>
              <a:gd name="connsiteX71" fmla="*/ 2373894 w 3898347"/>
              <a:gd name="connsiteY71" fmla="*/ 4023827 h 4275540"/>
              <a:gd name="connsiteX72" fmla="*/ 2297080 w 3898347"/>
              <a:gd name="connsiteY72" fmla="*/ 4040841 h 4275540"/>
              <a:gd name="connsiteX73" fmla="*/ 2170615 w 3898347"/>
              <a:gd name="connsiteY73" fmla="*/ 4077196 h 4275540"/>
              <a:gd name="connsiteX74" fmla="*/ 2143580 w 3898347"/>
              <a:gd name="connsiteY74" fmla="*/ 4083102 h 4275540"/>
              <a:gd name="connsiteX75" fmla="*/ 2119893 w 3898347"/>
              <a:gd name="connsiteY75" fmla="*/ 4080874 h 4275540"/>
              <a:gd name="connsiteX76" fmla="*/ 2114008 w 3898347"/>
              <a:gd name="connsiteY76" fmla="*/ 4073996 h 4275540"/>
              <a:gd name="connsiteX77" fmla="*/ 2099067 w 3898347"/>
              <a:gd name="connsiteY77" fmla="*/ 4076068 h 4275540"/>
              <a:gd name="connsiteX78" fmla="*/ 2095000 w 3898347"/>
              <a:gd name="connsiteY78" fmla="*/ 4075096 h 4275540"/>
              <a:gd name="connsiteX79" fmla="*/ 2071767 w 3898347"/>
              <a:gd name="connsiteY79" fmla="*/ 4071044 h 4275540"/>
              <a:gd name="connsiteX80" fmla="*/ 2024486 w 3898347"/>
              <a:gd name="connsiteY80" fmla="*/ 4100276 h 4275540"/>
              <a:gd name="connsiteX81" fmla="*/ 1964411 w 3898347"/>
              <a:gd name="connsiteY81" fmla="*/ 4105069 h 4275540"/>
              <a:gd name="connsiteX82" fmla="*/ 1739945 w 3898347"/>
              <a:gd name="connsiteY82" fmla="*/ 4171795 h 4275540"/>
              <a:gd name="connsiteX83" fmla="*/ 1610556 w 3898347"/>
              <a:gd name="connsiteY83" fmla="*/ 4167701 h 4275540"/>
              <a:gd name="connsiteX84" fmla="*/ 1553623 w 3898347"/>
              <a:gd name="connsiteY84" fmla="*/ 4236045 h 4275540"/>
              <a:gd name="connsiteX85" fmla="*/ 1548640 w 3898347"/>
              <a:gd name="connsiteY85" fmla="*/ 4238297 h 4275540"/>
              <a:gd name="connsiteX86" fmla="*/ 1530136 w 3898347"/>
              <a:gd name="connsiteY86" fmla="*/ 4227121 h 4275540"/>
              <a:gd name="connsiteX87" fmla="*/ 1508787 w 3898347"/>
              <a:gd name="connsiteY87" fmla="*/ 4234213 h 4275540"/>
              <a:gd name="connsiteX88" fmla="*/ 1488914 w 3898347"/>
              <a:gd name="connsiteY88" fmla="*/ 4241772 h 4275540"/>
              <a:gd name="connsiteX89" fmla="*/ 1488999 w 3898347"/>
              <a:gd name="connsiteY89" fmla="*/ 4251186 h 4275540"/>
              <a:gd name="connsiteX90" fmla="*/ 1475364 w 3898347"/>
              <a:gd name="connsiteY90" fmla="*/ 4248364 h 4275540"/>
              <a:gd name="connsiteX91" fmla="*/ 1457275 w 3898347"/>
              <a:gd name="connsiteY91" fmla="*/ 4252863 h 4275540"/>
              <a:gd name="connsiteX92" fmla="*/ 1448085 w 3898347"/>
              <a:gd name="connsiteY92" fmla="*/ 4248391 h 4275540"/>
              <a:gd name="connsiteX93" fmla="*/ 1315306 w 3898347"/>
              <a:gd name="connsiteY93" fmla="*/ 4237004 h 4275540"/>
              <a:gd name="connsiteX94" fmla="*/ 1272434 w 3898347"/>
              <a:gd name="connsiteY94" fmla="*/ 4244958 h 4275540"/>
              <a:gd name="connsiteX95" fmla="*/ 1231567 w 3898347"/>
              <a:gd name="connsiteY95" fmla="*/ 4219356 h 4275540"/>
              <a:gd name="connsiteX96" fmla="*/ 1216643 w 3898347"/>
              <a:gd name="connsiteY96" fmla="*/ 4229828 h 4275540"/>
              <a:gd name="connsiteX97" fmla="*/ 1214101 w 3898347"/>
              <a:gd name="connsiteY97" fmla="*/ 4231991 h 4275540"/>
              <a:gd name="connsiteX98" fmla="*/ 1203193 w 3898347"/>
              <a:gd name="connsiteY98" fmla="*/ 4232867 h 4275540"/>
              <a:gd name="connsiteX99" fmla="*/ 1201049 w 3898347"/>
              <a:gd name="connsiteY99" fmla="*/ 4242842 h 4275540"/>
              <a:gd name="connsiteX100" fmla="*/ 1185298 w 3898347"/>
              <a:gd name="connsiteY100" fmla="*/ 4251133 h 4275540"/>
              <a:gd name="connsiteX101" fmla="*/ 1164955 w 3898347"/>
              <a:gd name="connsiteY101" fmla="*/ 4250027 h 4275540"/>
              <a:gd name="connsiteX102" fmla="*/ 1067357 w 3898347"/>
              <a:gd name="connsiteY102" fmla="*/ 4233908 h 4275540"/>
              <a:gd name="connsiteX103" fmla="*/ 1009492 w 3898347"/>
              <a:gd name="connsiteY103" fmla="*/ 4230455 h 4275540"/>
              <a:gd name="connsiteX104" fmla="*/ 988345 w 3898347"/>
              <a:gd name="connsiteY104" fmla="*/ 4238880 h 4275540"/>
              <a:gd name="connsiteX105" fmla="*/ 958251 w 3898347"/>
              <a:gd name="connsiteY105" fmla="*/ 4244100 h 4275540"/>
              <a:gd name="connsiteX106" fmla="*/ 905785 w 3898347"/>
              <a:gd name="connsiteY106" fmla="*/ 4260845 h 4275540"/>
              <a:gd name="connsiteX107" fmla="*/ 834176 w 3898347"/>
              <a:gd name="connsiteY107" fmla="*/ 4270241 h 4275540"/>
              <a:gd name="connsiteX108" fmla="*/ 778474 w 3898347"/>
              <a:gd name="connsiteY108" fmla="*/ 4235526 h 4275540"/>
              <a:gd name="connsiteX109" fmla="*/ 774418 w 3898347"/>
              <a:gd name="connsiteY109" fmla="*/ 4242583 h 4275540"/>
              <a:gd name="connsiteX110" fmla="*/ 737705 w 3898347"/>
              <a:gd name="connsiteY110" fmla="*/ 4238891 h 4275540"/>
              <a:gd name="connsiteX111" fmla="*/ 605027 w 3898347"/>
              <a:gd name="connsiteY111" fmla="*/ 4175863 h 4275540"/>
              <a:gd name="connsiteX112" fmla="*/ 533391 w 3898347"/>
              <a:gd name="connsiteY112" fmla="*/ 4170035 h 4275540"/>
              <a:gd name="connsiteX113" fmla="*/ 508621 w 3898347"/>
              <a:gd name="connsiteY113" fmla="*/ 4176044 h 4275540"/>
              <a:gd name="connsiteX114" fmla="*/ 467082 w 3898347"/>
              <a:gd name="connsiteY114" fmla="*/ 4185616 h 4275540"/>
              <a:gd name="connsiteX115" fmla="*/ 437646 w 3898347"/>
              <a:gd name="connsiteY115" fmla="*/ 4212658 h 4275540"/>
              <a:gd name="connsiteX116" fmla="*/ 402271 w 3898347"/>
              <a:gd name="connsiteY116" fmla="*/ 4212774 h 4275540"/>
              <a:gd name="connsiteX117" fmla="*/ 391968 w 3898347"/>
              <a:gd name="connsiteY117" fmla="*/ 4187073 h 4275540"/>
              <a:gd name="connsiteX118" fmla="*/ 354806 w 3898347"/>
              <a:gd name="connsiteY118" fmla="*/ 4195545 h 4275540"/>
              <a:gd name="connsiteX119" fmla="*/ 298662 w 3898347"/>
              <a:gd name="connsiteY119" fmla="*/ 4211227 h 4275540"/>
              <a:gd name="connsiteX120" fmla="*/ 265740 w 3898347"/>
              <a:gd name="connsiteY120" fmla="*/ 4213623 h 4275540"/>
              <a:gd name="connsiteX121" fmla="*/ 176403 w 3898347"/>
              <a:gd name="connsiteY121" fmla="*/ 4227393 h 4275540"/>
              <a:gd name="connsiteX122" fmla="*/ 82528 w 3898347"/>
              <a:gd name="connsiteY122" fmla="*/ 4275540 h 4275540"/>
              <a:gd name="connsiteX123" fmla="*/ 19464 w 3898347"/>
              <a:gd name="connsiteY123" fmla="*/ 4256103 h 4275540"/>
              <a:gd name="connsiteX124" fmla="*/ 0 w 3898347"/>
              <a:gd name="connsiteY124" fmla="*/ 4221939 h 4275540"/>
              <a:gd name="connsiteX125" fmla="*/ 0 w 3898347"/>
              <a:gd name="connsiteY125" fmla="*/ 15850 h 4275540"/>
              <a:gd name="connsiteX126" fmla="*/ 3898347 w 3898347"/>
              <a:gd name="connsiteY126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50175 w 3898347"/>
              <a:gd name="connsiteY24" fmla="*/ 3803199 h 4275540"/>
              <a:gd name="connsiteX25" fmla="*/ 3542668 w 3898347"/>
              <a:gd name="connsiteY25" fmla="*/ 3803283 h 4275540"/>
              <a:gd name="connsiteX26" fmla="*/ 3533033 w 3898347"/>
              <a:gd name="connsiteY26" fmla="*/ 3799071 h 4275540"/>
              <a:gd name="connsiteX27" fmla="*/ 3521726 w 3898347"/>
              <a:gd name="connsiteY27" fmla="*/ 3804691 h 4275540"/>
              <a:gd name="connsiteX28" fmla="*/ 3520080 w 3898347"/>
              <a:gd name="connsiteY28" fmla="*/ 3805210 h 4275540"/>
              <a:gd name="connsiteX29" fmla="*/ 3508491 w 3898347"/>
              <a:gd name="connsiteY29" fmla="*/ 3797398 h 4275540"/>
              <a:gd name="connsiteX30" fmla="*/ 3503787 w 3898347"/>
              <a:gd name="connsiteY30" fmla="*/ 3797787 h 4275540"/>
              <a:gd name="connsiteX31" fmla="*/ 3492165 w 3898347"/>
              <a:gd name="connsiteY31" fmla="*/ 3799887 h 4275540"/>
              <a:gd name="connsiteX32" fmla="*/ 3472233 w 3898347"/>
              <a:gd name="connsiteY32" fmla="*/ 3805682 h 4275540"/>
              <a:gd name="connsiteX33" fmla="*/ 3465921 w 3898347"/>
              <a:gd name="connsiteY33" fmla="*/ 3805814 h 4275540"/>
              <a:gd name="connsiteX34" fmla="*/ 3455541 w 3898347"/>
              <a:gd name="connsiteY34" fmla="*/ 3815505 h 4275540"/>
              <a:gd name="connsiteX35" fmla="*/ 3429027 w 3898347"/>
              <a:gd name="connsiteY35" fmla="*/ 3816906 h 4275540"/>
              <a:gd name="connsiteX36" fmla="*/ 3369507 w 3898347"/>
              <a:gd name="connsiteY36" fmla="*/ 3825563 h 4275540"/>
              <a:gd name="connsiteX37" fmla="*/ 3324491 w 3898347"/>
              <a:gd name="connsiteY37" fmla="*/ 3832006 h 4275540"/>
              <a:gd name="connsiteX38" fmla="*/ 3244235 w 3898347"/>
              <a:gd name="connsiteY38" fmla="*/ 3834376 h 4275540"/>
              <a:gd name="connsiteX39" fmla="*/ 3226507 w 3898347"/>
              <a:gd name="connsiteY39" fmla="*/ 3820131 h 4275540"/>
              <a:gd name="connsiteX40" fmla="*/ 3191688 w 3898347"/>
              <a:gd name="connsiteY40" fmla="*/ 3837359 h 4275540"/>
              <a:gd name="connsiteX41" fmla="*/ 3185553 w 3898347"/>
              <a:gd name="connsiteY41" fmla="*/ 3859030 h 4275540"/>
              <a:gd name="connsiteX42" fmla="*/ 3137926 w 3898347"/>
              <a:gd name="connsiteY42" fmla="*/ 3867782 h 4275540"/>
              <a:gd name="connsiteX43" fmla="*/ 3090188 w 3898347"/>
              <a:gd name="connsiteY43" fmla="*/ 3855036 h 4275540"/>
              <a:gd name="connsiteX44" fmla="*/ 3031422 w 3898347"/>
              <a:gd name="connsiteY44" fmla="*/ 3858298 h 4275540"/>
              <a:gd name="connsiteX45" fmla="*/ 2996288 w 3898347"/>
              <a:gd name="connsiteY45" fmla="*/ 3860020 h 4275540"/>
              <a:gd name="connsiteX46" fmla="*/ 2901661 w 3898347"/>
              <a:gd name="connsiteY46" fmla="*/ 3882243 h 4275540"/>
              <a:gd name="connsiteX47" fmla="*/ 2782141 w 3898347"/>
              <a:gd name="connsiteY47" fmla="*/ 3932983 h 4275540"/>
              <a:gd name="connsiteX48" fmla="*/ 2749597 w 3898347"/>
              <a:gd name="connsiteY48" fmla="*/ 3956746 h 4275540"/>
              <a:gd name="connsiteX49" fmla="*/ 2730493 w 3898347"/>
              <a:gd name="connsiteY49" fmla="*/ 3955236 h 4275540"/>
              <a:gd name="connsiteX50" fmla="*/ 2707507 w 3898347"/>
              <a:gd name="connsiteY50" fmla="*/ 3947771 h 4275540"/>
              <a:gd name="connsiteX51" fmla="*/ 2701937 w 3898347"/>
              <a:gd name="connsiteY51" fmla="*/ 3950565 h 4275540"/>
              <a:gd name="connsiteX52" fmla="*/ 2679435 w 3898347"/>
              <a:gd name="connsiteY52" fmla="*/ 3949768 h 4275540"/>
              <a:gd name="connsiteX53" fmla="*/ 2667352 w 3898347"/>
              <a:gd name="connsiteY53" fmla="*/ 3942821 h 4275540"/>
              <a:gd name="connsiteX54" fmla="*/ 2657096 w 3898347"/>
              <a:gd name="connsiteY54" fmla="*/ 3953571 h 4275540"/>
              <a:gd name="connsiteX55" fmla="*/ 2655161 w 3898347"/>
              <a:gd name="connsiteY55" fmla="*/ 3962216 h 4275540"/>
              <a:gd name="connsiteX56" fmla="*/ 2638604 w 3898347"/>
              <a:gd name="connsiteY56" fmla="*/ 3955936 h 4275540"/>
              <a:gd name="connsiteX57" fmla="*/ 2626185 w 3898347"/>
              <a:gd name="connsiteY57" fmla="*/ 3962937 h 4275540"/>
              <a:gd name="connsiteX58" fmla="*/ 2614077 w 3898347"/>
              <a:gd name="connsiteY58" fmla="*/ 3955576 h 4275540"/>
              <a:gd name="connsiteX59" fmla="*/ 2609403 w 3898347"/>
              <a:gd name="connsiteY59" fmla="*/ 3956215 h 4275540"/>
              <a:gd name="connsiteX60" fmla="*/ 2597896 w 3898347"/>
              <a:gd name="connsiteY60" fmla="*/ 3958939 h 4275540"/>
              <a:gd name="connsiteX61" fmla="*/ 2578251 w 3898347"/>
              <a:gd name="connsiteY61" fmla="*/ 3965812 h 4275540"/>
              <a:gd name="connsiteX62" fmla="*/ 2571961 w 3898347"/>
              <a:gd name="connsiteY62" fmla="*/ 3966278 h 4275540"/>
              <a:gd name="connsiteX63" fmla="*/ 2559399 w 3898347"/>
              <a:gd name="connsiteY63" fmla="*/ 3979193 h 4275540"/>
              <a:gd name="connsiteX64" fmla="*/ 2533560 w 3898347"/>
              <a:gd name="connsiteY64" fmla="*/ 3988160 h 4275540"/>
              <a:gd name="connsiteX65" fmla="*/ 2515299 w 3898347"/>
              <a:gd name="connsiteY65" fmla="*/ 4016867 h 4275540"/>
              <a:gd name="connsiteX66" fmla="*/ 2513423 w 3898347"/>
              <a:gd name="connsiteY66" fmla="*/ 4018759 h 4275540"/>
              <a:gd name="connsiteX67" fmla="*/ 2482991 w 3898347"/>
              <a:gd name="connsiteY67" fmla="*/ 4012935 h 4275540"/>
              <a:gd name="connsiteX68" fmla="*/ 2446940 w 3898347"/>
              <a:gd name="connsiteY68" fmla="*/ 4021172 h 4275540"/>
              <a:gd name="connsiteX69" fmla="*/ 2404883 w 3898347"/>
              <a:gd name="connsiteY69" fmla="*/ 4024808 h 4275540"/>
              <a:gd name="connsiteX70" fmla="*/ 2373894 w 3898347"/>
              <a:gd name="connsiteY70" fmla="*/ 4023827 h 4275540"/>
              <a:gd name="connsiteX71" fmla="*/ 2297080 w 3898347"/>
              <a:gd name="connsiteY71" fmla="*/ 4040841 h 4275540"/>
              <a:gd name="connsiteX72" fmla="*/ 2170615 w 3898347"/>
              <a:gd name="connsiteY72" fmla="*/ 4077196 h 4275540"/>
              <a:gd name="connsiteX73" fmla="*/ 2143580 w 3898347"/>
              <a:gd name="connsiteY73" fmla="*/ 4083102 h 4275540"/>
              <a:gd name="connsiteX74" fmla="*/ 2119893 w 3898347"/>
              <a:gd name="connsiteY74" fmla="*/ 4080874 h 4275540"/>
              <a:gd name="connsiteX75" fmla="*/ 2114008 w 3898347"/>
              <a:gd name="connsiteY75" fmla="*/ 4073996 h 4275540"/>
              <a:gd name="connsiteX76" fmla="*/ 2099067 w 3898347"/>
              <a:gd name="connsiteY76" fmla="*/ 4076068 h 4275540"/>
              <a:gd name="connsiteX77" fmla="*/ 2095000 w 3898347"/>
              <a:gd name="connsiteY77" fmla="*/ 4075096 h 4275540"/>
              <a:gd name="connsiteX78" fmla="*/ 2071767 w 3898347"/>
              <a:gd name="connsiteY78" fmla="*/ 4071044 h 4275540"/>
              <a:gd name="connsiteX79" fmla="*/ 2024486 w 3898347"/>
              <a:gd name="connsiteY79" fmla="*/ 4100276 h 4275540"/>
              <a:gd name="connsiteX80" fmla="*/ 1964411 w 3898347"/>
              <a:gd name="connsiteY80" fmla="*/ 4105069 h 4275540"/>
              <a:gd name="connsiteX81" fmla="*/ 1739945 w 3898347"/>
              <a:gd name="connsiteY81" fmla="*/ 4171795 h 4275540"/>
              <a:gd name="connsiteX82" fmla="*/ 1610556 w 3898347"/>
              <a:gd name="connsiteY82" fmla="*/ 4167701 h 4275540"/>
              <a:gd name="connsiteX83" fmla="*/ 1553623 w 3898347"/>
              <a:gd name="connsiteY83" fmla="*/ 4236045 h 4275540"/>
              <a:gd name="connsiteX84" fmla="*/ 1548640 w 3898347"/>
              <a:gd name="connsiteY84" fmla="*/ 4238297 h 4275540"/>
              <a:gd name="connsiteX85" fmla="*/ 1530136 w 3898347"/>
              <a:gd name="connsiteY85" fmla="*/ 4227121 h 4275540"/>
              <a:gd name="connsiteX86" fmla="*/ 1508787 w 3898347"/>
              <a:gd name="connsiteY86" fmla="*/ 4234213 h 4275540"/>
              <a:gd name="connsiteX87" fmla="*/ 1488914 w 3898347"/>
              <a:gd name="connsiteY87" fmla="*/ 4241772 h 4275540"/>
              <a:gd name="connsiteX88" fmla="*/ 1488999 w 3898347"/>
              <a:gd name="connsiteY88" fmla="*/ 4251186 h 4275540"/>
              <a:gd name="connsiteX89" fmla="*/ 1475364 w 3898347"/>
              <a:gd name="connsiteY89" fmla="*/ 4248364 h 4275540"/>
              <a:gd name="connsiteX90" fmla="*/ 1457275 w 3898347"/>
              <a:gd name="connsiteY90" fmla="*/ 4252863 h 4275540"/>
              <a:gd name="connsiteX91" fmla="*/ 1448085 w 3898347"/>
              <a:gd name="connsiteY91" fmla="*/ 4248391 h 4275540"/>
              <a:gd name="connsiteX92" fmla="*/ 1315306 w 3898347"/>
              <a:gd name="connsiteY92" fmla="*/ 4237004 h 4275540"/>
              <a:gd name="connsiteX93" fmla="*/ 1272434 w 3898347"/>
              <a:gd name="connsiteY93" fmla="*/ 4244958 h 4275540"/>
              <a:gd name="connsiteX94" fmla="*/ 1231567 w 3898347"/>
              <a:gd name="connsiteY94" fmla="*/ 4219356 h 4275540"/>
              <a:gd name="connsiteX95" fmla="*/ 1216643 w 3898347"/>
              <a:gd name="connsiteY95" fmla="*/ 4229828 h 4275540"/>
              <a:gd name="connsiteX96" fmla="*/ 1214101 w 3898347"/>
              <a:gd name="connsiteY96" fmla="*/ 4231991 h 4275540"/>
              <a:gd name="connsiteX97" fmla="*/ 1203193 w 3898347"/>
              <a:gd name="connsiteY97" fmla="*/ 4232867 h 4275540"/>
              <a:gd name="connsiteX98" fmla="*/ 1201049 w 3898347"/>
              <a:gd name="connsiteY98" fmla="*/ 4242842 h 4275540"/>
              <a:gd name="connsiteX99" fmla="*/ 1185298 w 3898347"/>
              <a:gd name="connsiteY99" fmla="*/ 4251133 h 4275540"/>
              <a:gd name="connsiteX100" fmla="*/ 1164955 w 3898347"/>
              <a:gd name="connsiteY100" fmla="*/ 4250027 h 4275540"/>
              <a:gd name="connsiteX101" fmla="*/ 1067357 w 3898347"/>
              <a:gd name="connsiteY101" fmla="*/ 4233908 h 4275540"/>
              <a:gd name="connsiteX102" fmla="*/ 1009492 w 3898347"/>
              <a:gd name="connsiteY102" fmla="*/ 4230455 h 4275540"/>
              <a:gd name="connsiteX103" fmla="*/ 988345 w 3898347"/>
              <a:gd name="connsiteY103" fmla="*/ 4238880 h 4275540"/>
              <a:gd name="connsiteX104" fmla="*/ 958251 w 3898347"/>
              <a:gd name="connsiteY104" fmla="*/ 4244100 h 4275540"/>
              <a:gd name="connsiteX105" fmla="*/ 905785 w 3898347"/>
              <a:gd name="connsiteY105" fmla="*/ 4260845 h 4275540"/>
              <a:gd name="connsiteX106" fmla="*/ 834176 w 3898347"/>
              <a:gd name="connsiteY106" fmla="*/ 4270241 h 4275540"/>
              <a:gd name="connsiteX107" fmla="*/ 778474 w 3898347"/>
              <a:gd name="connsiteY107" fmla="*/ 4235526 h 4275540"/>
              <a:gd name="connsiteX108" fmla="*/ 774418 w 3898347"/>
              <a:gd name="connsiteY108" fmla="*/ 4242583 h 4275540"/>
              <a:gd name="connsiteX109" fmla="*/ 737705 w 3898347"/>
              <a:gd name="connsiteY109" fmla="*/ 4238891 h 4275540"/>
              <a:gd name="connsiteX110" fmla="*/ 605027 w 3898347"/>
              <a:gd name="connsiteY110" fmla="*/ 4175863 h 4275540"/>
              <a:gd name="connsiteX111" fmla="*/ 533391 w 3898347"/>
              <a:gd name="connsiteY111" fmla="*/ 4170035 h 4275540"/>
              <a:gd name="connsiteX112" fmla="*/ 508621 w 3898347"/>
              <a:gd name="connsiteY112" fmla="*/ 4176044 h 4275540"/>
              <a:gd name="connsiteX113" fmla="*/ 467082 w 3898347"/>
              <a:gd name="connsiteY113" fmla="*/ 4185616 h 4275540"/>
              <a:gd name="connsiteX114" fmla="*/ 437646 w 3898347"/>
              <a:gd name="connsiteY114" fmla="*/ 4212658 h 4275540"/>
              <a:gd name="connsiteX115" fmla="*/ 402271 w 3898347"/>
              <a:gd name="connsiteY115" fmla="*/ 4212774 h 4275540"/>
              <a:gd name="connsiteX116" fmla="*/ 391968 w 3898347"/>
              <a:gd name="connsiteY116" fmla="*/ 4187073 h 4275540"/>
              <a:gd name="connsiteX117" fmla="*/ 354806 w 3898347"/>
              <a:gd name="connsiteY117" fmla="*/ 4195545 h 4275540"/>
              <a:gd name="connsiteX118" fmla="*/ 298662 w 3898347"/>
              <a:gd name="connsiteY118" fmla="*/ 4211227 h 4275540"/>
              <a:gd name="connsiteX119" fmla="*/ 265740 w 3898347"/>
              <a:gd name="connsiteY119" fmla="*/ 4213623 h 4275540"/>
              <a:gd name="connsiteX120" fmla="*/ 176403 w 3898347"/>
              <a:gd name="connsiteY120" fmla="*/ 4227393 h 4275540"/>
              <a:gd name="connsiteX121" fmla="*/ 82528 w 3898347"/>
              <a:gd name="connsiteY121" fmla="*/ 4275540 h 4275540"/>
              <a:gd name="connsiteX122" fmla="*/ 19464 w 3898347"/>
              <a:gd name="connsiteY122" fmla="*/ 4256103 h 4275540"/>
              <a:gd name="connsiteX123" fmla="*/ 0 w 3898347"/>
              <a:gd name="connsiteY123" fmla="*/ 4221939 h 4275540"/>
              <a:gd name="connsiteX124" fmla="*/ 0 w 3898347"/>
              <a:gd name="connsiteY124" fmla="*/ 15850 h 4275540"/>
              <a:gd name="connsiteX125" fmla="*/ 3898347 w 3898347"/>
              <a:gd name="connsiteY125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137926 w 3898347"/>
              <a:gd name="connsiteY41" fmla="*/ 3867782 h 4275540"/>
              <a:gd name="connsiteX42" fmla="*/ 3090188 w 3898347"/>
              <a:gd name="connsiteY42" fmla="*/ 3855036 h 4275540"/>
              <a:gd name="connsiteX43" fmla="*/ 3031422 w 3898347"/>
              <a:gd name="connsiteY43" fmla="*/ 3858298 h 4275540"/>
              <a:gd name="connsiteX44" fmla="*/ 2996288 w 3898347"/>
              <a:gd name="connsiteY44" fmla="*/ 3860020 h 4275540"/>
              <a:gd name="connsiteX45" fmla="*/ 2901661 w 3898347"/>
              <a:gd name="connsiteY45" fmla="*/ 3882243 h 4275540"/>
              <a:gd name="connsiteX46" fmla="*/ 2782141 w 3898347"/>
              <a:gd name="connsiteY46" fmla="*/ 3932983 h 4275540"/>
              <a:gd name="connsiteX47" fmla="*/ 2749597 w 3898347"/>
              <a:gd name="connsiteY47" fmla="*/ 3956746 h 4275540"/>
              <a:gd name="connsiteX48" fmla="*/ 2730493 w 3898347"/>
              <a:gd name="connsiteY48" fmla="*/ 3955236 h 4275540"/>
              <a:gd name="connsiteX49" fmla="*/ 2707507 w 3898347"/>
              <a:gd name="connsiteY49" fmla="*/ 3947771 h 4275540"/>
              <a:gd name="connsiteX50" fmla="*/ 2701937 w 3898347"/>
              <a:gd name="connsiteY50" fmla="*/ 3950565 h 4275540"/>
              <a:gd name="connsiteX51" fmla="*/ 2679435 w 3898347"/>
              <a:gd name="connsiteY51" fmla="*/ 3949768 h 4275540"/>
              <a:gd name="connsiteX52" fmla="*/ 2667352 w 3898347"/>
              <a:gd name="connsiteY52" fmla="*/ 3942821 h 4275540"/>
              <a:gd name="connsiteX53" fmla="*/ 2657096 w 3898347"/>
              <a:gd name="connsiteY53" fmla="*/ 3953571 h 4275540"/>
              <a:gd name="connsiteX54" fmla="*/ 2655161 w 3898347"/>
              <a:gd name="connsiteY54" fmla="*/ 3962216 h 4275540"/>
              <a:gd name="connsiteX55" fmla="*/ 2638604 w 3898347"/>
              <a:gd name="connsiteY55" fmla="*/ 3955936 h 4275540"/>
              <a:gd name="connsiteX56" fmla="*/ 2626185 w 3898347"/>
              <a:gd name="connsiteY56" fmla="*/ 3962937 h 4275540"/>
              <a:gd name="connsiteX57" fmla="*/ 2614077 w 3898347"/>
              <a:gd name="connsiteY57" fmla="*/ 3955576 h 4275540"/>
              <a:gd name="connsiteX58" fmla="*/ 2609403 w 3898347"/>
              <a:gd name="connsiteY58" fmla="*/ 3956215 h 4275540"/>
              <a:gd name="connsiteX59" fmla="*/ 2597896 w 3898347"/>
              <a:gd name="connsiteY59" fmla="*/ 3958939 h 4275540"/>
              <a:gd name="connsiteX60" fmla="*/ 2578251 w 3898347"/>
              <a:gd name="connsiteY60" fmla="*/ 3965812 h 4275540"/>
              <a:gd name="connsiteX61" fmla="*/ 2571961 w 3898347"/>
              <a:gd name="connsiteY61" fmla="*/ 3966278 h 4275540"/>
              <a:gd name="connsiteX62" fmla="*/ 2559399 w 3898347"/>
              <a:gd name="connsiteY62" fmla="*/ 3979193 h 4275540"/>
              <a:gd name="connsiteX63" fmla="*/ 2533560 w 3898347"/>
              <a:gd name="connsiteY63" fmla="*/ 3988160 h 4275540"/>
              <a:gd name="connsiteX64" fmla="*/ 2515299 w 3898347"/>
              <a:gd name="connsiteY64" fmla="*/ 4016867 h 4275540"/>
              <a:gd name="connsiteX65" fmla="*/ 2513423 w 3898347"/>
              <a:gd name="connsiteY65" fmla="*/ 4018759 h 4275540"/>
              <a:gd name="connsiteX66" fmla="*/ 2482991 w 3898347"/>
              <a:gd name="connsiteY66" fmla="*/ 4012935 h 4275540"/>
              <a:gd name="connsiteX67" fmla="*/ 2446940 w 3898347"/>
              <a:gd name="connsiteY67" fmla="*/ 4021172 h 4275540"/>
              <a:gd name="connsiteX68" fmla="*/ 2404883 w 3898347"/>
              <a:gd name="connsiteY68" fmla="*/ 4024808 h 4275540"/>
              <a:gd name="connsiteX69" fmla="*/ 2373894 w 3898347"/>
              <a:gd name="connsiteY69" fmla="*/ 4023827 h 4275540"/>
              <a:gd name="connsiteX70" fmla="*/ 2297080 w 3898347"/>
              <a:gd name="connsiteY70" fmla="*/ 4040841 h 4275540"/>
              <a:gd name="connsiteX71" fmla="*/ 2170615 w 3898347"/>
              <a:gd name="connsiteY71" fmla="*/ 4077196 h 4275540"/>
              <a:gd name="connsiteX72" fmla="*/ 2143580 w 3898347"/>
              <a:gd name="connsiteY72" fmla="*/ 4083102 h 4275540"/>
              <a:gd name="connsiteX73" fmla="*/ 2119893 w 3898347"/>
              <a:gd name="connsiteY73" fmla="*/ 4080874 h 4275540"/>
              <a:gd name="connsiteX74" fmla="*/ 2114008 w 3898347"/>
              <a:gd name="connsiteY74" fmla="*/ 4073996 h 4275540"/>
              <a:gd name="connsiteX75" fmla="*/ 2099067 w 3898347"/>
              <a:gd name="connsiteY75" fmla="*/ 4076068 h 4275540"/>
              <a:gd name="connsiteX76" fmla="*/ 2095000 w 3898347"/>
              <a:gd name="connsiteY76" fmla="*/ 4075096 h 4275540"/>
              <a:gd name="connsiteX77" fmla="*/ 2071767 w 3898347"/>
              <a:gd name="connsiteY77" fmla="*/ 4071044 h 4275540"/>
              <a:gd name="connsiteX78" fmla="*/ 2024486 w 3898347"/>
              <a:gd name="connsiteY78" fmla="*/ 4100276 h 4275540"/>
              <a:gd name="connsiteX79" fmla="*/ 1964411 w 3898347"/>
              <a:gd name="connsiteY79" fmla="*/ 4105069 h 4275540"/>
              <a:gd name="connsiteX80" fmla="*/ 1739945 w 3898347"/>
              <a:gd name="connsiteY80" fmla="*/ 4171795 h 4275540"/>
              <a:gd name="connsiteX81" fmla="*/ 1610556 w 3898347"/>
              <a:gd name="connsiteY81" fmla="*/ 4167701 h 4275540"/>
              <a:gd name="connsiteX82" fmla="*/ 1553623 w 3898347"/>
              <a:gd name="connsiteY82" fmla="*/ 4236045 h 4275540"/>
              <a:gd name="connsiteX83" fmla="*/ 1548640 w 3898347"/>
              <a:gd name="connsiteY83" fmla="*/ 4238297 h 4275540"/>
              <a:gd name="connsiteX84" fmla="*/ 1530136 w 3898347"/>
              <a:gd name="connsiteY84" fmla="*/ 4227121 h 4275540"/>
              <a:gd name="connsiteX85" fmla="*/ 1508787 w 3898347"/>
              <a:gd name="connsiteY85" fmla="*/ 4234213 h 4275540"/>
              <a:gd name="connsiteX86" fmla="*/ 1488914 w 3898347"/>
              <a:gd name="connsiteY86" fmla="*/ 4241772 h 4275540"/>
              <a:gd name="connsiteX87" fmla="*/ 1488999 w 3898347"/>
              <a:gd name="connsiteY87" fmla="*/ 4251186 h 4275540"/>
              <a:gd name="connsiteX88" fmla="*/ 1475364 w 3898347"/>
              <a:gd name="connsiteY88" fmla="*/ 4248364 h 4275540"/>
              <a:gd name="connsiteX89" fmla="*/ 1457275 w 3898347"/>
              <a:gd name="connsiteY89" fmla="*/ 4252863 h 4275540"/>
              <a:gd name="connsiteX90" fmla="*/ 1448085 w 3898347"/>
              <a:gd name="connsiteY90" fmla="*/ 4248391 h 4275540"/>
              <a:gd name="connsiteX91" fmla="*/ 1315306 w 3898347"/>
              <a:gd name="connsiteY91" fmla="*/ 4237004 h 4275540"/>
              <a:gd name="connsiteX92" fmla="*/ 1272434 w 3898347"/>
              <a:gd name="connsiteY92" fmla="*/ 4244958 h 4275540"/>
              <a:gd name="connsiteX93" fmla="*/ 1231567 w 3898347"/>
              <a:gd name="connsiteY93" fmla="*/ 4219356 h 4275540"/>
              <a:gd name="connsiteX94" fmla="*/ 1216643 w 3898347"/>
              <a:gd name="connsiteY94" fmla="*/ 4229828 h 4275540"/>
              <a:gd name="connsiteX95" fmla="*/ 1214101 w 3898347"/>
              <a:gd name="connsiteY95" fmla="*/ 4231991 h 4275540"/>
              <a:gd name="connsiteX96" fmla="*/ 1203193 w 3898347"/>
              <a:gd name="connsiteY96" fmla="*/ 4232867 h 4275540"/>
              <a:gd name="connsiteX97" fmla="*/ 1201049 w 3898347"/>
              <a:gd name="connsiteY97" fmla="*/ 4242842 h 4275540"/>
              <a:gd name="connsiteX98" fmla="*/ 1185298 w 3898347"/>
              <a:gd name="connsiteY98" fmla="*/ 4251133 h 4275540"/>
              <a:gd name="connsiteX99" fmla="*/ 1164955 w 3898347"/>
              <a:gd name="connsiteY99" fmla="*/ 4250027 h 4275540"/>
              <a:gd name="connsiteX100" fmla="*/ 1067357 w 3898347"/>
              <a:gd name="connsiteY100" fmla="*/ 4233908 h 4275540"/>
              <a:gd name="connsiteX101" fmla="*/ 1009492 w 3898347"/>
              <a:gd name="connsiteY101" fmla="*/ 4230455 h 4275540"/>
              <a:gd name="connsiteX102" fmla="*/ 988345 w 3898347"/>
              <a:gd name="connsiteY102" fmla="*/ 4238880 h 4275540"/>
              <a:gd name="connsiteX103" fmla="*/ 958251 w 3898347"/>
              <a:gd name="connsiteY103" fmla="*/ 4244100 h 4275540"/>
              <a:gd name="connsiteX104" fmla="*/ 905785 w 3898347"/>
              <a:gd name="connsiteY104" fmla="*/ 4260845 h 4275540"/>
              <a:gd name="connsiteX105" fmla="*/ 834176 w 3898347"/>
              <a:gd name="connsiteY105" fmla="*/ 4270241 h 4275540"/>
              <a:gd name="connsiteX106" fmla="*/ 778474 w 3898347"/>
              <a:gd name="connsiteY106" fmla="*/ 4235526 h 4275540"/>
              <a:gd name="connsiteX107" fmla="*/ 774418 w 3898347"/>
              <a:gd name="connsiteY107" fmla="*/ 4242583 h 4275540"/>
              <a:gd name="connsiteX108" fmla="*/ 737705 w 3898347"/>
              <a:gd name="connsiteY108" fmla="*/ 4238891 h 4275540"/>
              <a:gd name="connsiteX109" fmla="*/ 605027 w 3898347"/>
              <a:gd name="connsiteY109" fmla="*/ 4175863 h 4275540"/>
              <a:gd name="connsiteX110" fmla="*/ 533391 w 3898347"/>
              <a:gd name="connsiteY110" fmla="*/ 4170035 h 4275540"/>
              <a:gd name="connsiteX111" fmla="*/ 508621 w 3898347"/>
              <a:gd name="connsiteY111" fmla="*/ 4176044 h 4275540"/>
              <a:gd name="connsiteX112" fmla="*/ 467082 w 3898347"/>
              <a:gd name="connsiteY112" fmla="*/ 4185616 h 4275540"/>
              <a:gd name="connsiteX113" fmla="*/ 437646 w 3898347"/>
              <a:gd name="connsiteY113" fmla="*/ 4212658 h 4275540"/>
              <a:gd name="connsiteX114" fmla="*/ 402271 w 3898347"/>
              <a:gd name="connsiteY114" fmla="*/ 4212774 h 4275540"/>
              <a:gd name="connsiteX115" fmla="*/ 391968 w 3898347"/>
              <a:gd name="connsiteY115" fmla="*/ 4187073 h 4275540"/>
              <a:gd name="connsiteX116" fmla="*/ 354806 w 3898347"/>
              <a:gd name="connsiteY116" fmla="*/ 4195545 h 4275540"/>
              <a:gd name="connsiteX117" fmla="*/ 298662 w 3898347"/>
              <a:gd name="connsiteY117" fmla="*/ 4211227 h 4275540"/>
              <a:gd name="connsiteX118" fmla="*/ 265740 w 3898347"/>
              <a:gd name="connsiteY118" fmla="*/ 4213623 h 4275540"/>
              <a:gd name="connsiteX119" fmla="*/ 176403 w 3898347"/>
              <a:gd name="connsiteY119" fmla="*/ 4227393 h 4275540"/>
              <a:gd name="connsiteX120" fmla="*/ 82528 w 3898347"/>
              <a:gd name="connsiteY120" fmla="*/ 4275540 h 4275540"/>
              <a:gd name="connsiteX121" fmla="*/ 19464 w 3898347"/>
              <a:gd name="connsiteY121" fmla="*/ 4256103 h 4275540"/>
              <a:gd name="connsiteX122" fmla="*/ 0 w 3898347"/>
              <a:gd name="connsiteY122" fmla="*/ 4221939 h 4275540"/>
              <a:gd name="connsiteX123" fmla="*/ 0 w 3898347"/>
              <a:gd name="connsiteY123" fmla="*/ 15850 h 4275540"/>
              <a:gd name="connsiteX124" fmla="*/ 3898347 w 3898347"/>
              <a:gd name="connsiteY124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090188 w 3898347"/>
              <a:gd name="connsiteY41" fmla="*/ 3855036 h 4275540"/>
              <a:gd name="connsiteX42" fmla="*/ 3031422 w 3898347"/>
              <a:gd name="connsiteY42" fmla="*/ 3858298 h 4275540"/>
              <a:gd name="connsiteX43" fmla="*/ 2996288 w 3898347"/>
              <a:gd name="connsiteY43" fmla="*/ 3860020 h 4275540"/>
              <a:gd name="connsiteX44" fmla="*/ 2901661 w 3898347"/>
              <a:gd name="connsiteY44" fmla="*/ 3882243 h 4275540"/>
              <a:gd name="connsiteX45" fmla="*/ 2782141 w 3898347"/>
              <a:gd name="connsiteY45" fmla="*/ 3932983 h 4275540"/>
              <a:gd name="connsiteX46" fmla="*/ 2749597 w 3898347"/>
              <a:gd name="connsiteY46" fmla="*/ 3956746 h 4275540"/>
              <a:gd name="connsiteX47" fmla="*/ 2730493 w 3898347"/>
              <a:gd name="connsiteY47" fmla="*/ 3955236 h 4275540"/>
              <a:gd name="connsiteX48" fmla="*/ 2707507 w 3898347"/>
              <a:gd name="connsiteY48" fmla="*/ 3947771 h 4275540"/>
              <a:gd name="connsiteX49" fmla="*/ 2701937 w 3898347"/>
              <a:gd name="connsiteY49" fmla="*/ 3950565 h 4275540"/>
              <a:gd name="connsiteX50" fmla="*/ 2679435 w 3898347"/>
              <a:gd name="connsiteY50" fmla="*/ 3949768 h 4275540"/>
              <a:gd name="connsiteX51" fmla="*/ 2667352 w 3898347"/>
              <a:gd name="connsiteY51" fmla="*/ 3942821 h 4275540"/>
              <a:gd name="connsiteX52" fmla="*/ 2657096 w 3898347"/>
              <a:gd name="connsiteY52" fmla="*/ 3953571 h 4275540"/>
              <a:gd name="connsiteX53" fmla="*/ 2655161 w 3898347"/>
              <a:gd name="connsiteY53" fmla="*/ 3962216 h 4275540"/>
              <a:gd name="connsiteX54" fmla="*/ 2638604 w 3898347"/>
              <a:gd name="connsiteY54" fmla="*/ 3955936 h 4275540"/>
              <a:gd name="connsiteX55" fmla="*/ 2626185 w 3898347"/>
              <a:gd name="connsiteY55" fmla="*/ 3962937 h 4275540"/>
              <a:gd name="connsiteX56" fmla="*/ 2614077 w 3898347"/>
              <a:gd name="connsiteY56" fmla="*/ 3955576 h 4275540"/>
              <a:gd name="connsiteX57" fmla="*/ 2609403 w 3898347"/>
              <a:gd name="connsiteY57" fmla="*/ 3956215 h 4275540"/>
              <a:gd name="connsiteX58" fmla="*/ 2597896 w 3898347"/>
              <a:gd name="connsiteY58" fmla="*/ 3958939 h 4275540"/>
              <a:gd name="connsiteX59" fmla="*/ 2578251 w 3898347"/>
              <a:gd name="connsiteY59" fmla="*/ 3965812 h 4275540"/>
              <a:gd name="connsiteX60" fmla="*/ 2571961 w 3898347"/>
              <a:gd name="connsiteY60" fmla="*/ 3966278 h 4275540"/>
              <a:gd name="connsiteX61" fmla="*/ 2559399 w 3898347"/>
              <a:gd name="connsiteY61" fmla="*/ 3979193 h 4275540"/>
              <a:gd name="connsiteX62" fmla="*/ 2533560 w 3898347"/>
              <a:gd name="connsiteY62" fmla="*/ 3988160 h 4275540"/>
              <a:gd name="connsiteX63" fmla="*/ 2515299 w 3898347"/>
              <a:gd name="connsiteY63" fmla="*/ 4016867 h 4275540"/>
              <a:gd name="connsiteX64" fmla="*/ 2513423 w 3898347"/>
              <a:gd name="connsiteY64" fmla="*/ 4018759 h 4275540"/>
              <a:gd name="connsiteX65" fmla="*/ 2482991 w 3898347"/>
              <a:gd name="connsiteY65" fmla="*/ 4012935 h 4275540"/>
              <a:gd name="connsiteX66" fmla="*/ 2446940 w 3898347"/>
              <a:gd name="connsiteY66" fmla="*/ 4021172 h 4275540"/>
              <a:gd name="connsiteX67" fmla="*/ 2404883 w 3898347"/>
              <a:gd name="connsiteY67" fmla="*/ 4024808 h 4275540"/>
              <a:gd name="connsiteX68" fmla="*/ 2373894 w 3898347"/>
              <a:gd name="connsiteY68" fmla="*/ 4023827 h 4275540"/>
              <a:gd name="connsiteX69" fmla="*/ 2297080 w 3898347"/>
              <a:gd name="connsiteY69" fmla="*/ 4040841 h 4275540"/>
              <a:gd name="connsiteX70" fmla="*/ 2170615 w 3898347"/>
              <a:gd name="connsiteY70" fmla="*/ 4077196 h 4275540"/>
              <a:gd name="connsiteX71" fmla="*/ 2143580 w 3898347"/>
              <a:gd name="connsiteY71" fmla="*/ 4083102 h 4275540"/>
              <a:gd name="connsiteX72" fmla="*/ 2119893 w 3898347"/>
              <a:gd name="connsiteY72" fmla="*/ 4080874 h 4275540"/>
              <a:gd name="connsiteX73" fmla="*/ 2114008 w 3898347"/>
              <a:gd name="connsiteY73" fmla="*/ 4073996 h 4275540"/>
              <a:gd name="connsiteX74" fmla="*/ 2099067 w 3898347"/>
              <a:gd name="connsiteY74" fmla="*/ 4076068 h 4275540"/>
              <a:gd name="connsiteX75" fmla="*/ 2095000 w 3898347"/>
              <a:gd name="connsiteY75" fmla="*/ 4075096 h 4275540"/>
              <a:gd name="connsiteX76" fmla="*/ 2071767 w 3898347"/>
              <a:gd name="connsiteY76" fmla="*/ 4071044 h 4275540"/>
              <a:gd name="connsiteX77" fmla="*/ 2024486 w 3898347"/>
              <a:gd name="connsiteY77" fmla="*/ 4100276 h 4275540"/>
              <a:gd name="connsiteX78" fmla="*/ 1964411 w 3898347"/>
              <a:gd name="connsiteY78" fmla="*/ 4105069 h 4275540"/>
              <a:gd name="connsiteX79" fmla="*/ 1739945 w 3898347"/>
              <a:gd name="connsiteY79" fmla="*/ 4171795 h 4275540"/>
              <a:gd name="connsiteX80" fmla="*/ 1610556 w 3898347"/>
              <a:gd name="connsiteY80" fmla="*/ 4167701 h 4275540"/>
              <a:gd name="connsiteX81" fmla="*/ 1553623 w 3898347"/>
              <a:gd name="connsiteY81" fmla="*/ 4236045 h 4275540"/>
              <a:gd name="connsiteX82" fmla="*/ 1548640 w 3898347"/>
              <a:gd name="connsiteY82" fmla="*/ 4238297 h 4275540"/>
              <a:gd name="connsiteX83" fmla="*/ 1530136 w 3898347"/>
              <a:gd name="connsiteY83" fmla="*/ 4227121 h 4275540"/>
              <a:gd name="connsiteX84" fmla="*/ 1508787 w 3898347"/>
              <a:gd name="connsiteY84" fmla="*/ 4234213 h 4275540"/>
              <a:gd name="connsiteX85" fmla="*/ 1488914 w 3898347"/>
              <a:gd name="connsiteY85" fmla="*/ 4241772 h 4275540"/>
              <a:gd name="connsiteX86" fmla="*/ 1488999 w 3898347"/>
              <a:gd name="connsiteY86" fmla="*/ 4251186 h 4275540"/>
              <a:gd name="connsiteX87" fmla="*/ 1475364 w 3898347"/>
              <a:gd name="connsiteY87" fmla="*/ 4248364 h 4275540"/>
              <a:gd name="connsiteX88" fmla="*/ 1457275 w 3898347"/>
              <a:gd name="connsiteY88" fmla="*/ 4252863 h 4275540"/>
              <a:gd name="connsiteX89" fmla="*/ 1448085 w 3898347"/>
              <a:gd name="connsiteY89" fmla="*/ 4248391 h 4275540"/>
              <a:gd name="connsiteX90" fmla="*/ 1315306 w 3898347"/>
              <a:gd name="connsiteY90" fmla="*/ 4237004 h 4275540"/>
              <a:gd name="connsiteX91" fmla="*/ 1272434 w 3898347"/>
              <a:gd name="connsiteY91" fmla="*/ 4244958 h 4275540"/>
              <a:gd name="connsiteX92" fmla="*/ 1231567 w 3898347"/>
              <a:gd name="connsiteY92" fmla="*/ 4219356 h 4275540"/>
              <a:gd name="connsiteX93" fmla="*/ 1216643 w 3898347"/>
              <a:gd name="connsiteY93" fmla="*/ 4229828 h 4275540"/>
              <a:gd name="connsiteX94" fmla="*/ 1214101 w 3898347"/>
              <a:gd name="connsiteY94" fmla="*/ 4231991 h 4275540"/>
              <a:gd name="connsiteX95" fmla="*/ 1203193 w 3898347"/>
              <a:gd name="connsiteY95" fmla="*/ 4232867 h 4275540"/>
              <a:gd name="connsiteX96" fmla="*/ 1201049 w 3898347"/>
              <a:gd name="connsiteY96" fmla="*/ 4242842 h 4275540"/>
              <a:gd name="connsiteX97" fmla="*/ 1185298 w 3898347"/>
              <a:gd name="connsiteY97" fmla="*/ 4251133 h 4275540"/>
              <a:gd name="connsiteX98" fmla="*/ 1164955 w 3898347"/>
              <a:gd name="connsiteY98" fmla="*/ 4250027 h 4275540"/>
              <a:gd name="connsiteX99" fmla="*/ 1067357 w 3898347"/>
              <a:gd name="connsiteY99" fmla="*/ 4233908 h 4275540"/>
              <a:gd name="connsiteX100" fmla="*/ 1009492 w 3898347"/>
              <a:gd name="connsiteY100" fmla="*/ 4230455 h 4275540"/>
              <a:gd name="connsiteX101" fmla="*/ 988345 w 3898347"/>
              <a:gd name="connsiteY101" fmla="*/ 4238880 h 4275540"/>
              <a:gd name="connsiteX102" fmla="*/ 958251 w 3898347"/>
              <a:gd name="connsiteY102" fmla="*/ 4244100 h 4275540"/>
              <a:gd name="connsiteX103" fmla="*/ 905785 w 3898347"/>
              <a:gd name="connsiteY103" fmla="*/ 4260845 h 4275540"/>
              <a:gd name="connsiteX104" fmla="*/ 834176 w 3898347"/>
              <a:gd name="connsiteY104" fmla="*/ 4270241 h 4275540"/>
              <a:gd name="connsiteX105" fmla="*/ 778474 w 3898347"/>
              <a:gd name="connsiteY105" fmla="*/ 4235526 h 4275540"/>
              <a:gd name="connsiteX106" fmla="*/ 774418 w 3898347"/>
              <a:gd name="connsiteY106" fmla="*/ 4242583 h 4275540"/>
              <a:gd name="connsiteX107" fmla="*/ 737705 w 3898347"/>
              <a:gd name="connsiteY107" fmla="*/ 4238891 h 4275540"/>
              <a:gd name="connsiteX108" fmla="*/ 605027 w 3898347"/>
              <a:gd name="connsiteY108" fmla="*/ 4175863 h 4275540"/>
              <a:gd name="connsiteX109" fmla="*/ 533391 w 3898347"/>
              <a:gd name="connsiteY109" fmla="*/ 4170035 h 4275540"/>
              <a:gd name="connsiteX110" fmla="*/ 508621 w 3898347"/>
              <a:gd name="connsiteY110" fmla="*/ 4176044 h 4275540"/>
              <a:gd name="connsiteX111" fmla="*/ 467082 w 3898347"/>
              <a:gd name="connsiteY111" fmla="*/ 4185616 h 4275540"/>
              <a:gd name="connsiteX112" fmla="*/ 437646 w 3898347"/>
              <a:gd name="connsiteY112" fmla="*/ 4212658 h 4275540"/>
              <a:gd name="connsiteX113" fmla="*/ 402271 w 3898347"/>
              <a:gd name="connsiteY113" fmla="*/ 4212774 h 4275540"/>
              <a:gd name="connsiteX114" fmla="*/ 391968 w 3898347"/>
              <a:gd name="connsiteY114" fmla="*/ 4187073 h 4275540"/>
              <a:gd name="connsiteX115" fmla="*/ 354806 w 3898347"/>
              <a:gd name="connsiteY115" fmla="*/ 4195545 h 4275540"/>
              <a:gd name="connsiteX116" fmla="*/ 298662 w 3898347"/>
              <a:gd name="connsiteY116" fmla="*/ 4211227 h 4275540"/>
              <a:gd name="connsiteX117" fmla="*/ 265740 w 3898347"/>
              <a:gd name="connsiteY117" fmla="*/ 4213623 h 4275540"/>
              <a:gd name="connsiteX118" fmla="*/ 176403 w 3898347"/>
              <a:gd name="connsiteY118" fmla="*/ 4227393 h 4275540"/>
              <a:gd name="connsiteX119" fmla="*/ 82528 w 3898347"/>
              <a:gd name="connsiteY119" fmla="*/ 4275540 h 4275540"/>
              <a:gd name="connsiteX120" fmla="*/ 19464 w 3898347"/>
              <a:gd name="connsiteY120" fmla="*/ 4256103 h 4275540"/>
              <a:gd name="connsiteX121" fmla="*/ 0 w 3898347"/>
              <a:gd name="connsiteY121" fmla="*/ 4221939 h 4275540"/>
              <a:gd name="connsiteX122" fmla="*/ 0 w 3898347"/>
              <a:gd name="connsiteY122" fmla="*/ 15850 h 4275540"/>
              <a:gd name="connsiteX123" fmla="*/ 3898347 w 3898347"/>
              <a:gd name="connsiteY123" fmla="*/ 0 h 4275540"/>
              <a:gd name="connsiteX0" fmla="*/ 3898347 w 3898347"/>
              <a:gd name="connsiteY0" fmla="*/ 0 h 4275540"/>
              <a:gd name="connsiteX1" fmla="*/ 3898347 w 3898347"/>
              <a:gd name="connsiteY1" fmla="*/ 3834445 h 4275540"/>
              <a:gd name="connsiteX2" fmla="*/ 3892314 w 3898347"/>
              <a:gd name="connsiteY2" fmla="*/ 3832951 h 4275540"/>
              <a:gd name="connsiteX3" fmla="*/ 3851953 w 3898347"/>
              <a:gd name="connsiteY3" fmla="*/ 3802983 h 4275540"/>
              <a:gd name="connsiteX4" fmla="*/ 3836418 w 3898347"/>
              <a:gd name="connsiteY4" fmla="*/ 3811513 h 4275540"/>
              <a:gd name="connsiteX5" fmla="*/ 3833758 w 3898347"/>
              <a:gd name="connsiteY5" fmla="*/ 3813341 h 4275540"/>
              <a:gd name="connsiteX6" fmla="*/ 3822673 w 3898347"/>
              <a:gd name="connsiteY6" fmla="*/ 3812913 h 4275540"/>
              <a:gd name="connsiteX7" fmla="*/ 3820104 w 3898347"/>
              <a:gd name="connsiteY7" fmla="*/ 3822466 h 4275540"/>
              <a:gd name="connsiteX8" fmla="*/ 3803816 w 3898347"/>
              <a:gd name="connsiteY8" fmla="*/ 3828757 h 4275540"/>
              <a:gd name="connsiteX9" fmla="*/ 3729936 w 3898347"/>
              <a:gd name="connsiteY9" fmla="*/ 3815386 h 4275540"/>
              <a:gd name="connsiteX10" fmla="*/ 3726018 w 3898347"/>
              <a:gd name="connsiteY10" fmla="*/ 3815100 h 4275540"/>
              <a:gd name="connsiteX11" fmla="*/ 3725413 w 3898347"/>
              <a:gd name="connsiteY11" fmla="*/ 3814615 h 4275540"/>
              <a:gd name="connsiteX12" fmla="*/ 3713801 w 3898347"/>
              <a:gd name="connsiteY12" fmla="*/ 3811018 h 4275540"/>
              <a:gd name="connsiteX13" fmla="*/ 3709087 w 3898347"/>
              <a:gd name="connsiteY13" fmla="*/ 3813195 h 4275540"/>
              <a:gd name="connsiteX14" fmla="*/ 3698038 w 3898347"/>
              <a:gd name="connsiteY14" fmla="*/ 3806182 h 4275540"/>
              <a:gd name="connsiteX15" fmla="*/ 3662227 w 3898347"/>
              <a:gd name="connsiteY15" fmla="*/ 3807761 h 4275540"/>
              <a:gd name="connsiteX16" fmla="*/ 3659872 w 3898347"/>
              <a:gd name="connsiteY16" fmla="*/ 3805524 h 4275540"/>
              <a:gd name="connsiteX17" fmla="*/ 3643454 w 3898347"/>
              <a:gd name="connsiteY17" fmla="*/ 3794831 h 4275540"/>
              <a:gd name="connsiteX18" fmla="*/ 3624789 w 3898347"/>
              <a:gd name="connsiteY18" fmla="*/ 3803185 h 4275540"/>
              <a:gd name="connsiteX19" fmla="*/ 3602327 w 3898347"/>
              <a:gd name="connsiteY19" fmla="*/ 3794616 h 4275540"/>
              <a:gd name="connsiteX20" fmla="*/ 3596645 w 3898347"/>
              <a:gd name="connsiteY20" fmla="*/ 3797108 h 4275540"/>
              <a:gd name="connsiteX21" fmla="*/ 3574144 w 3898347"/>
              <a:gd name="connsiteY21" fmla="*/ 3795108 h 4275540"/>
              <a:gd name="connsiteX22" fmla="*/ 3562310 w 3898347"/>
              <a:gd name="connsiteY22" fmla="*/ 3787534 h 4275540"/>
              <a:gd name="connsiteX23" fmla="*/ 3551635 w 3898347"/>
              <a:gd name="connsiteY23" fmla="*/ 3797705 h 4275540"/>
              <a:gd name="connsiteX24" fmla="*/ 3542668 w 3898347"/>
              <a:gd name="connsiteY24" fmla="*/ 3803283 h 4275540"/>
              <a:gd name="connsiteX25" fmla="*/ 3533033 w 3898347"/>
              <a:gd name="connsiteY25" fmla="*/ 3799071 h 4275540"/>
              <a:gd name="connsiteX26" fmla="*/ 3521726 w 3898347"/>
              <a:gd name="connsiteY26" fmla="*/ 3804691 h 4275540"/>
              <a:gd name="connsiteX27" fmla="*/ 3520080 w 3898347"/>
              <a:gd name="connsiteY27" fmla="*/ 3805210 h 4275540"/>
              <a:gd name="connsiteX28" fmla="*/ 3508491 w 3898347"/>
              <a:gd name="connsiteY28" fmla="*/ 3797398 h 4275540"/>
              <a:gd name="connsiteX29" fmla="*/ 3503787 w 3898347"/>
              <a:gd name="connsiteY29" fmla="*/ 3797787 h 4275540"/>
              <a:gd name="connsiteX30" fmla="*/ 3492165 w 3898347"/>
              <a:gd name="connsiteY30" fmla="*/ 3799887 h 4275540"/>
              <a:gd name="connsiteX31" fmla="*/ 3472233 w 3898347"/>
              <a:gd name="connsiteY31" fmla="*/ 3805682 h 4275540"/>
              <a:gd name="connsiteX32" fmla="*/ 3465921 w 3898347"/>
              <a:gd name="connsiteY32" fmla="*/ 3805814 h 4275540"/>
              <a:gd name="connsiteX33" fmla="*/ 3455541 w 3898347"/>
              <a:gd name="connsiteY33" fmla="*/ 3815505 h 4275540"/>
              <a:gd name="connsiteX34" fmla="*/ 3429027 w 3898347"/>
              <a:gd name="connsiteY34" fmla="*/ 3816906 h 4275540"/>
              <a:gd name="connsiteX35" fmla="*/ 3369507 w 3898347"/>
              <a:gd name="connsiteY35" fmla="*/ 3825563 h 4275540"/>
              <a:gd name="connsiteX36" fmla="*/ 3324491 w 3898347"/>
              <a:gd name="connsiteY36" fmla="*/ 3832006 h 4275540"/>
              <a:gd name="connsiteX37" fmla="*/ 3244235 w 3898347"/>
              <a:gd name="connsiteY37" fmla="*/ 3834376 h 4275540"/>
              <a:gd name="connsiteX38" fmla="*/ 3226507 w 3898347"/>
              <a:gd name="connsiteY38" fmla="*/ 3820131 h 4275540"/>
              <a:gd name="connsiteX39" fmla="*/ 3191688 w 3898347"/>
              <a:gd name="connsiteY39" fmla="*/ 3837359 h 4275540"/>
              <a:gd name="connsiteX40" fmla="*/ 3185553 w 3898347"/>
              <a:gd name="connsiteY40" fmla="*/ 3859030 h 4275540"/>
              <a:gd name="connsiteX41" fmla="*/ 3090188 w 3898347"/>
              <a:gd name="connsiteY41" fmla="*/ 3855036 h 4275540"/>
              <a:gd name="connsiteX42" fmla="*/ 3031422 w 3898347"/>
              <a:gd name="connsiteY42" fmla="*/ 3858298 h 4275540"/>
              <a:gd name="connsiteX43" fmla="*/ 2996288 w 3898347"/>
              <a:gd name="connsiteY43" fmla="*/ 3860020 h 4275540"/>
              <a:gd name="connsiteX44" fmla="*/ 2901661 w 3898347"/>
              <a:gd name="connsiteY44" fmla="*/ 3882243 h 4275540"/>
              <a:gd name="connsiteX45" fmla="*/ 2782141 w 3898347"/>
              <a:gd name="connsiteY45" fmla="*/ 3932983 h 4275540"/>
              <a:gd name="connsiteX46" fmla="*/ 2749597 w 3898347"/>
              <a:gd name="connsiteY46" fmla="*/ 3956746 h 4275540"/>
              <a:gd name="connsiteX47" fmla="*/ 2730493 w 3898347"/>
              <a:gd name="connsiteY47" fmla="*/ 3955236 h 4275540"/>
              <a:gd name="connsiteX48" fmla="*/ 2707507 w 3898347"/>
              <a:gd name="connsiteY48" fmla="*/ 3947771 h 4275540"/>
              <a:gd name="connsiteX49" fmla="*/ 2701937 w 3898347"/>
              <a:gd name="connsiteY49" fmla="*/ 3950565 h 4275540"/>
              <a:gd name="connsiteX50" fmla="*/ 2679435 w 3898347"/>
              <a:gd name="connsiteY50" fmla="*/ 3949768 h 4275540"/>
              <a:gd name="connsiteX51" fmla="*/ 2667352 w 3898347"/>
              <a:gd name="connsiteY51" fmla="*/ 3942821 h 4275540"/>
              <a:gd name="connsiteX52" fmla="*/ 2657096 w 3898347"/>
              <a:gd name="connsiteY52" fmla="*/ 3953571 h 4275540"/>
              <a:gd name="connsiteX53" fmla="*/ 2655161 w 3898347"/>
              <a:gd name="connsiteY53" fmla="*/ 3962216 h 4275540"/>
              <a:gd name="connsiteX54" fmla="*/ 2638604 w 3898347"/>
              <a:gd name="connsiteY54" fmla="*/ 3955936 h 4275540"/>
              <a:gd name="connsiteX55" fmla="*/ 2626185 w 3898347"/>
              <a:gd name="connsiteY55" fmla="*/ 3962937 h 4275540"/>
              <a:gd name="connsiteX56" fmla="*/ 2614077 w 3898347"/>
              <a:gd name="connsiteY56" fmla="*/ 3955576 h 4275540"/>
              <a:gd name="connsiteX57" fmla="*/ 2609403 w 3898347"/>
              <a:gd name="connsiteY57" fmla="*/ 3956215 h 4275540"/>
              <a:gd name="connsiteX58" fmla="*/ 2597896 w 3898347"/>
              <a:gd name="connsiteY58" fmla="*/ 3958939 h 4275540"/>
              <a:gd name="connsiteX59" fmla="*/ 2578251 w 3898347"/>
              <a:gd name="connsiteY59" fmla="*/ 3965812 h 4275540"/>
              <a:gd name="connsiteX60" fmla="*/ 2571961 w 3898347"/>
              <a:gd name="connsiteY60" fmla="*/ 3966278 h 4275540"/>
              <a:gd name="connsiteX61" fmla="*/ 2559399 w 3898347"/>
              <a:gd name="connsiteY61" fmla="*/ 3979193 h 4275540"/>
              <a:gd name="connsiteX62" fmla="*/ 2533560 w 3898347"/>
              <a:gd name="connsiteY62" fmla="*/ 3988160 h 4275540"/>
              <a:gd name="connsiteX63" fmla="*/ 2515299 w 3898347"/>
              <a:gd name="connsiteY63" fmla="*/ 4016867 h 4275540"/>
              <a:gd name="connsiteX64" fmla="*/ 2513423 w 3898347"/>
              <a:gd name="connsiteY64" fmla="*/ 4018759 h 4275540"/>
              <a:gd name="connsiteX65" fmla="*/ 2482991 w 3898347"/>
              <a:gd name="connsiteY65" fmla="*/ 4012935 h 4275540"/>
              <a:gd name="connsiteX66" fmla="*/ 2446940 w 3898347"/>
              <a:gd name="connsiteY66" fmla="*/ 4021172 h 4275540"/>
              <a:gd name="connsiteX67" fmla="*/ 2404883 w 3898347"/>
              <a:gd name="connsiteY67" fmla="*/ 4024808 h 4275540"/>
              <a:gd name="connsiteX68" fmla="*/ 2373894 w 3898347"/>
              <a:gd name="connsiteY68" fmla="*/ 4023827 h 4275540"/>
              <a:gd name="connsiteX69" fmla="*/ 2297080 w 3898347"/>
              <a:gd name="connsiteY69" fmla="*/ 4040841 h 4275540"/>
              <a:gd name="connsiteX70" fmla="*/ 2170615 w 3898347"/>
              <a:gd name="connsiteY70" fmla="*/ 4077196 h 4275540"/>
              <a:gd name="connsiteX71" fmla="*/ 2143580 w 3898347"/>
              <a:gd name="connsiteY71" fmla="*/ 4083102 h 4275540"/>
              <a:gd name="connsiteX72" fmla="*/ 2119893 w 3898347"/>
              <a:gd name="connsiteY72" fmla="*/ 4080874 h 4275540"/>
              <a:gd name="connsiteX73" fmla="*/ 2114008 w 3898347"/>
              <a:gd name="connsiteY73" fmla="*/ 4073996 h 4275540"/>
              <a:gd name="connsiteX74" fmla="*/ 2099067 w 3898347"/>
              <a:gd name="connsiteY74" fmla="*/ 4076068 h 4275540"/>
              <a:gd name="connsiteX75" fmla="*/ 2095000 w 3898347"/>
              <a:gd name="connsiteY75" fmla="*/ 4075096 h 4275540"/>
              <a:gd name="connsiteX76" fmla="*/ 2071767 w 3898347"/>
              <a:gd name="connsiteY76" fmla="*/ 4071044 h 4275540"/>
              <a:gd name="connsiteX77" fmla="*/ 2024486 w 3898347"/>
              <a:gd name="connsiteY77" fmla="*/ 4100276 h 4275540"/>
              <a:gd name="connsiteX78" fmla="*/ 1964411 w 3898347"/>
              <a:gd name="connsiteY78" fmla="*/ 4105069 h 4275540"/>
              <a:gd name="connsiteX79" fmla="*/ 1739945 w 3898347"/>
              <a:gd name="connsiteY79" fmla="*/ 4171795 h 4275540"/>
              <a:gd name="connsiteX80" fmla="*/ 1610556 w 3898347"/>
              <a:gd name="connsiteY80" fmla="*/ 4167701 h 4275540"/>
              <a:gd name="connsiteX81" fmla="*/ 1553623 w 3898347"/>
              <a:gd name="connsiteY81" fmla="*/ 4236045 h 4275540"/>
              <a:gd name="connsiteX82" fmla="*/ 1548640 w 3898347"/>
              <a:gd name="connsiteY82" fmla="*/ 4238297 h 4275540"/>
              <a:gd name="connsiteX83" fmla="*/ 1530136 w 3898347"/>
              <a:gd name="connsiteY83" fmla="*/ 4227121 h 4275540"/>
              <a:gd name="connsiteX84" fmla="*/ 1508787 w 3898347"/>
              <a:gd name="connsiteY84" fmla="*/ 4234213 h 4275540"/>
              <a:gd name="connsiteX85" fmla="*/ 1488914 w 3898347"/>
              <a:gd name="connsiteY85" fmla="*/ 4241772 h 4275540"/>
              <a:gd name="connsiteX86" fmla="*/ 1488999 w 3898347"/>
              <a:gd name="connsiteY86" fmla="*/ 4251186 h 4275540"/>
              <a:gd name="connsiteX87" fmla="*/ 1475364 w 3898347"/>
              <a:gd name="connsiteY87" fmla="*/ 4248364 h 4275540"/>
              <a:gd name="connsiteX88" fmla="*/ 1457275 w 3898347"/>
              <a:gd name="connsiteY88" fmla="*/ 4252863 h 4275540"/>
              <a:gd name="connsiteX89" fmla="*/ 1448085 w 3898347"/>
              <a:gd name="connsiteY89" fmla="*/ 4248391 h 4275540"/>
              <a:gd name="connsiteX90" fmla="*/ 1315306 w 3898347"/>
              <a:gd name="connsiteY90" fmla="*/ 4237004 h 4275540"/>
              <a:gd name="connsiteX91" fmla="*/ 1272434 w 3898347"/>
              <a:gd name="connsiteY91" fmla="*/ 4244958 h 4275540"/>
              <a:gd name="connsiteX92" fmla="*/ 1231567 w 3898347"/>
              <a:gd name="connsiteY92" fmla="*/ 4219356 h 4275540"/>
              <a:gd name="connsiteX93" fmla="*/ 1216643 w 3898347"/>
              <a:gd name="connsiteY93" fmla="*/ 4229828 h 4275540"/>
              <a:gd name="connsiteX94" fmla="*/ 1214101 w 3898347"/>
              <a:gd name="connsiteY94" fmla="*/ 4231991 h 4275540"/>
              <a:gd name="connsiteX95" fmla="*/ 1203193 w 3898347"/>
              <a:gd name="connsiteY95" fmla="*/ 4232867 h 4275540"/>
              <a:gd name="connsiteX96" fmla="*/ 1201049 w 3898347"/>
              <a:gd name="connsiteY96" fmla="*/ 4242842 h 4275540"/>
              <a:gd name="connsiteX97" fmla="*/ 1185298 w 3898347"/>
              <a:gd name="connsiteY97" fmla="*/ 4251133 h 4275540"/>
              <a:gd name="connsiteX98" fmla="*/ 1164955 w 3898347"/>
              <a:gd name="connsiteY98" fmla="*/ 4250027 h 4275540"/>
              <a:gd name="connsiteX99" fmla="*/ 1067357 w 3898347"/>
              <a:gd name="connsiteY99" fmla="*/ 4233908 h 4275540"/>
              <a:gd name="connsiteX100" fmla="*/ 1009492 w 3898347"/>
              <a:gd name="connsiteY100" fmla="*/ 4230455 h 4275540"/>
              <a:gd name="connsiteX101" fmla="*/ 988345 w 3898347"/>
              <a:gd name="connsiteY101" fmla="*/ 4238880 h 4275540"/>
              <a:gd name="connsiteX102" fmla="*/ 958251 w 3898347"/>
              <a:gd name="connsiteY102" fmla="*/ 4244100 h 4275540"/>
              <a:gd name="connsiteX103" fmla="*/ 905785 w 3898347"/>
              <a:gd name="connsiteY103" fmla="*/ 4260845 h 4275540"/>
              <a:gd name="connsiteX104" fmla="*/ 834176 w 3898347"/>
              <a:gd name="connsiteY104" fmla="*/ 4270241 h 4275540"/>
              <a:gd name="connsiteX105" fmla="*/ 778474 w 3898347"/>
              <a:gd name="connsiteY105" fmla="*/ 4235526 h 4275540"/>
              <a:gd name="connsiteX106" fmla="*/ 774418 w 3898347"/>
              <a:gd name="connsiteY106" fmla="*/ 4242583 h 4275540"/>
              <a:gd name="connsiteX107" fmla="*/ 737705 w 3898347"/>
              <a:gd name="connsiteY107" fmla="*/ 4238891 h 4275540"/>
              <a:gd name="connsiteX108" fmla="*/ 627717 w 3898347"/>
              <a:gd name="connsiteY108" fmla="*/ 4207629 h 4275540"/>
              <a:gd name="connsiteX109" fmla="*/ 533391 w 3898347"/>
              <a:gd name="connsiteY109" fmla="*/ 4170035 h 4275540"/>
              <a:gd name="connsiteX110" fmla="*/ 508621 w 3898347"/>
              <a:gd name="connsiteY110" fmla="*/ 4176044 h 4275540"/>
              <a:gd name="connsiteX111" fmla="*/ 467082 w 3898347"/>
              <a:gd name="connsiteY111" fmla="*/ 4185616 h 4275540"/>
              <a:gd name="connsiteX112" fmla="*/ 437646 w 3898347"/>
              <a:gd name="connsiteY112" fmla="*/ 4212658 h 4275540"/>
              <a:gd name="connsiteX113" fmla="*/ 402271 w 3898347"/>
              <a:gd name="connsiteY113" fmla="*/ 4212774 h 4275540"/>
              <a:gd name="connsiteX114" fmla="*/ 391968 w 3898347"/>
              <a:gd name="connsiteY114" fmla="*/ 4187073 h 4275540"/>
              <a:gd name="connsiteX115" fmla="*/ 354806 w 3898347"/>
              <a:gd name="connsiteY115" fmla="*/ 4195545 h 4275540"/>
              <a:gd name="connsiteX116" fmla="*/ 298662 w 3898347"/>
              <a:gd name="connsiteY116" fmla="*/ 4211227 h 4275540"/>
              <a:gd name="connsiteX117" fmla="*/ 265740 w 3898347"/>
              <a:gd name="connsiteY117" fmla="*/ 4213623 h 4275540"/>
              <a:gd name="connsiteX118" fmla="*/ 176403 w 3898347"/>
              <a:gd name="connsiteY118" fmla="*/ 4227393 h 4275540"/>
              <a:gd name="connsiteX119" fmla="*/ 82528 w 3898347"/>
              <a:gd name="connsiteY119" fmla="*/ 4275540 h 4275540"/>
              <a:gd name="connsiteX120" fmla="*/ 19464 w 3898347"/>
              <a:gd name="connsiteY120" fmla="*/ 4256103 h 4275540"/>
              <a:gd name="connsiteX121" fmla="*/ 0 w 3898347"/>
              <a:gd name="connsiteY121" fmla="*/ 4221939 h 4275540"/>
              <a:gd name="connsiteX122" fmla="*/ 0 w 3898347"/>
              <a:gd name="connsiteY122" fmla="*/ 15850 h 4275540"/>
              <a:gd name="connsiteX123" fmla="*/ 3898347 w 3898347"/>
              <a:gd name="connsiteY123" fmla="*/ 0 h 4275540"/>
              <a:gd name="connsiteX0" fmla="*/ 3898347 w 3898347"/>
              <a:gd name="connsiteY0" fmla="*/ 0 h 4270358"/>
              <a:gd name="connsiteX1" fmla="*/ 3898347 w 3898347"/>
              <a:gd name="connsiteY1" fmla="*/ 3834445 h 4270358"/>
              <a:gd name="connsiteX2" fmla="*/ 3892314 w 3898347"/>
              <a:gd name="connsiteY2" fmla="*/ 3832951 h 4270358"/>
              <a:gd name="connsiteX3" fmla="*/ 3851953 w 3898347"/>
              <a:gd name="connsiteY3" fmla="*/ 3802983 h 4270358"/>
              <a:gd name="connsiteX4" fmla="*/ 3836418 w 3898347"/>
              <a:gd name="connsiteY4" fmla="*/ 3811513 h 4270358"/>
              <a:gd name="connsiteX5" fmla="*/ 3833758 w 3898347"/>
              <a:gd name="connsiteY5" fmla="*/ 3813341 h 4270358"/>
              <a:gd name="connsiteX6" fmla="*/ 3822673 w 3898347"/>
              <a:gd name="connsiteY6" fmla="*/ 3812913 h 4270358"/>
              <a:gd name="connsiteX7" fmla="*/ 3820104 w 3898347"/>
              <a:gd name="connsiteY7" fmla="*/ 3822466 h 4270358"/>
              <a:gd name="connsiteX8" fmla="*/ 3803816 w 3898347"/>
              <a:gd name="connsiteY8" fmla="*/ 3828757 h 4270358"/>
              <a:gd name="connsiteX9" fmla="*/ 3729936 w 3898347"/>
              <a:gd name="connsiteY9" fmla="*/ 3815386 h 4270358"/>
              <a:gd name="connsiteX10" fmla="*/ 3726018 w 3898347"/>
              <a:gd name="connsiteY10" fmla="*/ 3815100 h 4270358"/>
              <a:gd name="connsiteX11" fmla="*/ 3725413 w 3898347"/>
              <a:gd name="connsiteY11" fmla="*/ 3814615 h 4270358"/>
              <a:gd name="connsiteX12" fmla="*/ 3713801 w 3898347"/>
              <a:gd name="connsiteY12" fmla="*/ 3811018 h 4270358"/>
              <a:gd name="connsiteX13" fmla="*/ 3709087 w 3898347"/>
              <a:gd name="connsiteY13" fmla="*/ 3813195 h 4270358"/>
              <a:gd name="connsiteX14" fmla="*/ 3698038 w 3898347"/>
              <a:gd name="connsiteY14" fmla="*/ 3806182 h 4270358"/>
              <a:gd name="connsiteX15" fmla="*/ 3662227 w 3898347"/>
              <a:gd name="connsiteY15" fmla="*/ 3807761 h 4270358"/>
              <a:gd name="connsiteX16" fmla="*/ 3659872 w 3898347"/>
              <a:gd name="connsiteY16" fmla="*/ 3805524 h 4270358"/>
              <a:gd name="connsiteX17" fmla="*/ 3643454 w 3898347"/>
              <a:gd name="connsiteY17" fmla="*/ 3794831 h 4270358"/>
              <a:gd name="connsiteX18" fmla="*/ 3624789 w 3898347"/>
              <a:gd name="connsiteY18" fmla="*/ 3803185 h 4270358"/>
              <a:gd name="connsiteX19" fmla="*/ 3602327 w 3898347"/>
              <a:gd name="connsiteY19" fmla="*/ 3794616 h 4270358"/>
              <a:gd name="connsiteX20" fmla="*/ 3596645 w 3898347"/>
              <a:gd name="connsiteY20" fmla="*/ 3797108 h 4270358"/>
              <a:gd name="connsiteX21" fmla="*/ 3574144 w 3898347"/>
              <a:gd name="connsiteY21" fmla="*/ 3795108 h 4270358"/>
              <a:gd name="connsiteX22" fmla="*/ 3562310 w 3898347"/>
              <a:gd name="connsiteY22" fmla="*/ 3787534 h 4270358"/>
              <a:gd name="connsiteX23" fmla="*/ 3551635 w 3898347"/>
              <a:gd name="connsiteY23" fmla="*/ 3797705 h 4270358"/>
              <a:gd name="connsiteX24" fmla="*/ 3542668 w 3898347"/>
              <a:gd name="connsiteY24" fmla="*/ 3803283 h 4270358"/>
              <a:gd name="connsiteX25" fmla="*/ 3533033 w 3898347"/>
              <a:gd name="connsiteY25" fmla="*/ 3799071 h 4270358"/>
              <a:gd name="connsiteX26" fmla="*/ 3521726 w 3898347"/>
              <a:gd name="connsiteY26" fmla="*/ 3804691 h 4270358"/>
              <a:gd name="connsiteX27" fmla="*/ 3520080 w 3898347"/>
              <a:gd name="connsiteY27" fmla="*/ 3805210 h 4270358"/>
              <a:gd name="connsiteX28" fmla="*/ 3508491 w 3898347"/>
              <a:gd name="connsiteY28" fmla="*/ 3797398 h 4270358"/>
              <a:gd name="connsiteX29" fmla="*/ 3503787 w 3898347"/>
              <a:gd name="connsiteY29" fmla="*/ 3797787 h 4270358"/>
              <a:gd name="connsiteX30" fmla="*/ 3492165 w 3898347"/>
              <a:gd name="connsiteY30" fmla="*/ 3799887 h 4270358"/>
              <a:gd name="connsiteX31" fmla="*/ 3472233 w 3898347"/>
              <a:gd name="connsiteY31" fmla="*/ 3805682 h 4270358"/>
              <a:gd name="connsiteX32" fmla="*/ 3465921 w 3898347"/>
              <a:gd name="connsiteY32" fmla="*/ 3805814 h 4270358"/>
              <a:gd name="connsiteX33" fmla="*/ 3455541 w 3898347"/>
              <a:gd name="connsiteY33" fmla="*/ 3815505 h 4270358"/>
              <a:gd name="connsiteX34" fmla="*/ 3429027 w 3898347"/>
              <a:gd name="connsiteY34" fmla="*/ 3816906 h 4270358"/>
              <a:gd name="connsiteX35" fmla="*/ 3369507 w 3898347"/>
              <a:gd name="connsiteY35" fmla="*/ 3825563 h 4270358"/>
              <a:gd name="connsiteX36" fmla="*/ 3324491 w 3898347"/>
              <a:gd name="connsiteY36" fmla="*/ 3832006 h 4270358"/>
              <a:gd name="connsiteX37" fmla="*/ 3244235 w 3898347"/>
              <a:gd name="connsiteY37" fmla="*/ 3834376 h 4270358"/>
              <a:gd name="connsiteX38" fmla="*/ 3226507 w 3898347"/>
              <a:gd name="connsiteY38" fmla="*/ 3820131 h 4270358"/>
              <a:gd name="connsiteX39" fmla="*/ 3191688 w 3898347"/>
              <a:gd name="connsiteY39" fmla="*/ 3837359 h 4270358"/>
              <a:gd name="connsiteX40" fmla="*/ 3185553 w 3898347"/>
              <a:gd name="connsiteY40" fmla="*/ 3859030 h 4270358"/>
              <a:gd name="connsiteX41" fmla="*/ 3090188 w 3898347"/>
              <a:gd name="connsiteY41" fmla="*/ 3855036 h 4270358"/>
              <a:gd name="connsiteX42" fmla="*/ 3031422 w 3898347"/>
              <a:gd name="connsiteY42" fmla="*/ 3858298 h 4270358"/>
              <a:gd name="connsiteX43" fmla="*/ 2996288 w 3898347"/>
              <a:gd name="connsiteY43" fmla="*/ 3860020 h 4270358"/>
              <a:gd name="connsiteX44" fmla="*/ 2901661 w 3898347"/>
              <a:gd name="connsiteY44" fmla="*/ 3882243 h 4270358"/>
              <a:gd name="connsiteX45" fmla="*/ 2782141 w 3898347"/>
              <a:gd name="connsiteY45" fmla="*/ 3932983 h 4270358"/>
              <a:gd name="connsiteX46" fmla="*/ 2749597 w 3898347"/>
              <a:gd name="connsiteY46" fmla="*/ 3956746 h 4270358"/>
              <a:gd name="connsiteX47" fmla="*/ 2730493 w 3898347"/>
              <a:gd name="connsiteY47" fmla="*/ 3955236 h 4270358"/>
              <a:gd name="connsiteX48" fmla="*/ 2707507 w 3898347"/>
              <a:gd name="connsiteY48" fmla="*/ 3947771 h 4270358"/>
              <a:gd name="connsiteX49" fmla="*/ 2701937 w 3898347"/>
              <a:gd name="connsiteY49" fmla="*/ 3950565 h 4270358"/>
              <a:gd name="connsiteX50" fmla="*/ 2679435 w 3898347"/>
              <a:gd name="connsiteY50" fmla="*/ 3949768 h 4270358"/>
              <a:gd name="connsiteX51" fmla="*/ 2667352 w 3898347"/>
              <a:gd name="connsiteY51" fmla="*/ 3942821 h 4270358"/>
              <a:gd name="connsiteX52" fmla="*/ 2657096 w 3898347"/>
              <a:gd name="connsiteY52" fmla="*/ 3953571 h 4270358"/>
              <a:gd name="connsiteX53" fmla="*/ 2655161 w 3898347"/>
              <a:gd name="connsiteY53" fmla="*/ 3962216 h 4270358"/>
              <a:gd name="connsiteX54" fmla="*/ 2638604 w 3898347"/>
              <a:gd name="connsiteY54" fmla="*/ 3955936 h 4270358"/>
              <a:gd name="connsiteX55" fmla="*/ 2626185 w 3898347"/>
              <a:gd name="connsiteY55" fmla="*/ 3962937 h 4270358"/>
              <a:gd name="connsiteX56" fmla="*/ 2614077 w 3898347"/>
              <a:gd name="connsiteY56" fmla="*/ 3955576 h 4270358"/>
              <a:gd name="connsiteX57" fmla="*/ 2609403 w 3898347"/>
              <a:gd name="connsiteY57" fmla="*/ 3956215 h 4270358"/>
              <a:gd name="connsiteX58" fmla="*/ 2597896 w 3898347"/>
              <a:gd name="connsiteY58" fmla="*/ 3958939 h 4270358"/>
              <a:gd name="connsiteX59" fmla="*/ 2578251 w 3898347"/>
              <a:gd name="connsiteY59" fmla="*/ 3965812 h 4270358"/>
              <a:gd name="connsiteX60" fmla="*/ 2571961 w 3898347"/>
              <a:gd name="connsiteY60" fmla="*/ 3966278 h 4270358"/>
              <a:gd name="connsiteX61" fmla="*/ 2559399 w 3898347"/>
              <a:gd name="connsiteY61" fmla="*/ 3979193 h 4270358"/>
              <a:gd name="connsiteX62" fmla="*/ 2533560 w 3898347"/>
              <a:gd name="connsiteY62" fmla="*/ 3988160 h 4270358"/>
              <a:gd name="connsiteX63" fmla="*/ 2515299 w 3898347"/>
              <a:gd name="connsiteY63" fmla="*/ 4016867 h 4270358"/>
              <a:gd name="connsiteX64" fmla="*/ 2513423 w 3898347"/>
              <a:gd name="connsiteY64" fmla="*/ 4018759 h 4270358"/>
              <a:gd name="connsiteX65" fmla="*/ 2482991 w 3898347"/>
              <a:gd name="connsiteY65" fmla="*/ 4012935 h 4270358"/>
              <a:gd name="connsiteX66" fmla="*/ 2446940 w 3898347"/>
              <a:gd name="connsiteY66" fmla="*/ 4021172 h 4270358"/>
              <a:gd name="connsiteX67" fmla="*/ 2404883 w 3898347"/>
              <a:gd name="connsiteY67" fmla="*/ 4024808 h 4270358"/>
              <a:gd name="connsiteX68" fmla="*/ 2373894 w 3898347"/>
              <a:gd name="connsiteY68" fmla="*/ 4023827 h 4270358"/>
              <a:gd name="connsiteX69" fmla="*/ 2297080 w 3898347"/>
              <a:gd name="connsiteY69" fmla="*/ 4040841 h 4270358"/>
              <a:gd name="connsiteX70" fmla="*/ 2170615 w 3898347"/>
              <a:gd name="connsiteY70" fmla="*/ 4077196 h 4270358"/>
              <a:gd name="connsiteX71" fmla="*/ 2143580 w 3898347"/>
              <a:gd name="connsiteY71" fmla="*/ 4083102 h 4270358"/>
              <a:gd name="connsiteX72" fmla="*/ 2119893 w 3898347"/>
              <a:gd name="connsiteY72" fmla="*/ 4080874 h 4270358"/>
              <a:gd name="connsiteX73" fmla="*/ 2114008 w 3898347"/>
              <a:gd name="connsiteY73" fmla="*/ 4073996 h 4270358"/>
              <a:gd name="connsiteX74" fmla="*/ 2099067 w 3898347"/>
              <a:gd name="connsiteY74" fmla="*/ 4076068 h 4270358"/>
              <a:gd name="connsiteX75" fmla="*/ 2095000 w 3898347"/>
              <a:gd name="connsiteY75" fmla="*/ 4075096 h 4270358"/>
              <a:gd name="connsiteX76" fmla="*/ 2071767 w 3898347"/>
              <a:gd name="connsiteY76" fmla="*/ 4071044 h 4270358"/>
              <a:gd name="connsiteX77" fmla="*/ 2024486 w 3898347"/>
              <a:gd name="connsiteY77" fmla="*/ 4100276 h 4270358"/>
              <a:gd name="connsiteX78" fmla="*/ 1964411 w 3898347"/>
              <a:gd name="connsiteY78" fmla="*/ 4105069 h 4270358"/>
              <a:gd name="connsiteX79" fmla="*/ 1739945 w 3898347"/>
              <a:gd name="connsiteY79" fmla="*/ 4171795 h 4270358"/>
              <a:gd name="connsiteX80" fmla="*/ 1610556 w 3898347"/>
              <a:gd name="connsiteY80" fmla="*/ 4167701 h 4270358"/>
              <a:gd name="connsiteX81" fmla="*/ 1553623 w 3898347"/>
              <a:gd name="connsiteY81" fmla="*/ 4236045 h 4270358"/>
              <a:gd name="connsiteX82" fmla="*/ 1548640 w 3898347"/>
              <a:gd name="connsiteY82" fmla="*/ 4238297 h 4270358"/>
              <a:gd name="connsiteX83" fmla="*/ 1530136 w 3898347"/>
              <a:gd name="connsiteY83" fmla="*/ 4227121 h 4270358"/>
              <a:gd name="connsiteX84" fmla="*/ 1508787 w 3898347"/>
              <a:gd name="connsiteY84" fmla="*/ 4234213 h 4270358"/>
              <a:gd name="connsiteX85" fmla="*/ 1488914 w 3898347"/>
              <a:gd name="connsiteY85" fmla="*/ 4241772 h 4270358"/>
              <a:gd name="connsiteX86" fmla="*/ 1488999 w 3898347"/>
              <a:gd name="connsiteY86" fmla="*/ 4251186 h 4270358"/>
              <a:gd name="connsiteX87" fmla="*/ 1475364 w 3898347"/>
              <a:gd name="connsiteY87" fmla="*/ 4248364 h 4270358"/>
              <a:gd name="connsiteX88" fmla="*/ 1457275 w 3898347"/>
              <a:gd name="connsiteY88" fmla="*/ 4252863 h 4270358"/>
              <a:gd name="connsiteX89" fmla="*/ 1448085 w 3898347"/>
              <a:gd name="connsiteY89" fmla="*/ 4248391 h 4270358"/>
              <a:gd name="connsiteX90" fmla="*/ 1315306 w 3898347"/>
              <a:gd name="connsiteY90" fmla="*/ 4237004 h 4270358"/>
              <a:gd name="connsiteX91" fmla="*/ 1272434 w 3898347"/>
              <a:gd name="connsiteY91" fmla="*/ 4244958 h 4270358"/>
              <a:gd name="connsiteX92" fmla="*/ 1231567 w 3898347"/>
              <a:gd name="connsiteY92" fmla="*/ 4219356 h 4270358"/>
              <a:gd name="connsiteX93" fmla="*/ 1216643 w 3898347"/>
              <a:gd name="connsiteY93" fmla="*/ 4229828 h 4270358"/>
              <a:gd name="connsiteX94" fmla="*/ 1214101 w 3898347"/>
              <a:gd name="connsiteY94" fmla="*/ 4231991 h 4270358"/>
              <a:gd name="connsiteX95" fmla="*/ 1203193 w 3898347"/>
              <a:gd name="connsiteY95" fmla="*/ 4232867 h 4270358"/>
              <a:gd name="connsiteX96" fmla="*/ 1201049 w 3898347"/>
              <a:gd name="connsiteY96" fmla="*/ 4242842 h 4270358"/>
              <a:gd name="connsiteX97" fmla="*/ 1185298 w 3898347"/>
              <a:gd name="connsiteY97" fmla="*/ 4251133 h 4270358"/>
              <a:gd name="connsiteX98" fmla="*/ 1164955 w 3898347"/>
              <a:gd name="connsiteY98" fmla="*/ 4250027 h 4270358"/>
              <a:gd name="connsiteX99" fmla="*/ 1067357 w 3898347"/>
              <a:gd name="connsiteY99" fmla="*/ 4233908 h 4270358"/>
              <a:gd name="connsiteX100" fmla="*/ 1009492 w 3898347"/>
              <a:gd name="connsiteY100" fmla="*/ 4230455 h 4270358"/>
              <a:gd name="connsiteX101" fmla="*/ 988345 w 3898347"/>
              <a:gd name="connsiteY101" fmla="*/ 4238880 h 4270358"/>
              <a:gd name="connsiteX102" fmla="*/ 958251 w 3898347"/>
              <a:gd name="connsiteY102" fmla="*/ 4244100 h 4270358"/>
              <a:gd name="connsiteX103" fmla="*/ 905785 w 3898347"/>
              <a:gd name="connsiteY103" fmla="*/ 4260845 h 4270358"/>
              <a:gd name="connsiteX104" fmla="*/ 834176 w 3898347"/>
              <a:gd name="connsiteY104" fmla="*/ 4270241 h 4270358"/>
              <a:gd name="connsiteX105" fmla="*/ 778474 w 3898347"/>
              <a:gd name="connsiteY105" fmla="*/ 4235526 h 4270358"/>
              <a:gd name="connsiteX106" fmla="*/ 774418 w 3898347"/>
              <a:gd name="connsiteY106" fmla="*/ 4242583 h 4270358"/>
              <a:gd name="connsiteX107" fmla="*/ 737705 w 3898347"/>
              <a:gd name="connsiteY107" fmla="*/ 4238891 h 4270358"/>
              <a:gd name="connsiteX108" fmla="*/ 627717 w 3898347"/>
              <a:gd name="connsiteY108" fmla="*/ 4207629 h 4270358"/>
              <a:gd name="connsiteX109" fmla="*/ 533391 w 3898347"/>
              <a:gd name="connsiteY109" fmla="*/ 4170035 h 4270358"/>
              <a:gd name="connsiteX110" fmla="*/ 508621 w 3898347"/>
              <a:gd name="connsiteY110" fmla="*/ 4176044 h 4270358"/>
              <a:gd name="connsiteX111" fmla="*/ 467082 w 3898347"/>
              <a:gd name="connsiteY111" fmla="*/ 4185616 h 4270358"/>
              <a:gd name="connsiteX112" fmla="*/ 437646 w 3898347"/>
              <a:gd name="connsiteY112" fmla="*/ 4212658 h 4270358"/>
              <a:gd name="connsiteX113" fmla="*/ 402271 w 3898347"/>
              <a:gd name="connsiteY113" fmla="*/ 4212774 h 4270358"/>
              <a:gd name="connsiteX114" fmla="*/ 391968 w 3898347"/>
              <a:gd name="connsiteY114" fmla="*/ 4187073 h 4270358"/>
              <a:gd name="connsiteX115" fmla="*/ 354806 w 3898347"/>
              <a:gd name="connsiteY115" fmla="*/ 4195545 h 4270358"/>
              <a:gd name="connsiteX116" fmla="*/ 298662 w 3898347"/>
              <a:gd name="connsiteY116" fmla="*/ 4211227 h 4270358"/>
              <a:gd name="connsiteX117" fmla="*/ 265740 w 3898347"/>
              <a:gd name="connsiteY117" fmla="*/ 4213623 h 4270358"/>
              <a:gd name="connsiteX118" fmla="*/ 176403 w 3898347"/>
              <a:gd name="connsiteY118" fmla="*/ 4227393 h 4270358"/>
              <a:gd name="connsiteX119" fmla="*/ 82528 w 3898347"/>
              <a:gd name="connsiteY119" fmla="*/ 4243774 h 4270358"/>
              <a:gd name="connsiteX120" fmla="*/ 19464 w 3898347"/>
              <a:gd name="connsiteY120" fmla="*/ 4256103 h 4270358"/>
              <a:gd name="connsiteX121" fmla="*/ 0 w 3898347"/>
              <a:gd name="connsiteY121" fmla="*/ 4221939 h 4270358"/>
              <a:gd name="connsiteX122" fmla="*/ 0 w 3898347"/>
              <a:gd name="connsiteY122" fmla="*/ 15850 h 4270358"/>
              <a:gd name="connsiteX123" fmla="*/ 3898347 w 3898347"/>
              <a:gd name="connsiteY123" fmla="*/ 0 h 4270358"/>
              <a:gd name="connsiteX0" fmla="*/ 3898347 w 3898347"/>
              <a:gd name="connsiteY0" fmla="*/ 0 h 4270358"/>
              <a:gd name="connsiteX1" fmla="*/ 3898347 w 3898347"/>
              <a:gd name="connsiteY1" fmla="*/ 3834445 h 4270358"/>
              <a:gd name="connsiteX2" fmla="*/ 3892314 w 3898347"/>
              <a:gd name="connsiteY2" fmla="*/ 3832951 h 4270358"/>
              <a:gd name="connsiteX3" fmla="*/ 3851953 w 3898347"/>
              <a:gd name="connsiteY3" fmla="*/ 3802983 h 4270358"/>
              <a:gd name="connsiteX4" fmla="*/ 3836418 w 3898347"/>
              <a:gd name="connsiteY4" fmla="*/ 3811513 h 4270358"/>
              <a:gd name="connsiteX5" fmla="*/ 3833758 w 3898347"/>
              <a:gd name="connsiteY5" fmla="*/ 3813341 h 4270358"/>
              <a:gd name="connsiteX6" fmla="*/ 3822673 w 3898347"/>
              <a:gd name="connsiteY6" fmla="*/ 3812913 h 4270358"/>
              <a:gd name="connsiteX7" fmla="*/ 3820104 w 3898347"/>
              <a:gd name="connsiteY7" fmla="*/ 3822466 h 4270358"/>
              <a:gd name="connsiteX8" fmla="*/ 3803816 w 3898347"/>
              <a:gd name="connsiteY8" fmla="*/ 3828757 h 4270358"/>
              <a:gd name="connsiteX9" fmla="*/ 3729936 w 3898347"/>
              <a:gd name="connsiteY9" fmla="*/ 3815386 h 4270358"/>
              <a:gd name="connsiteX10" fmla="*/ 3726018 w 3898347"/>
              <a:gd name="connsiteY10" fmla="*/ 3815100 h 4270358"/>
              <a:gd name="connsiteX11" fmla="*/ 3725413 w 3898347"/>
              <a:gd name="connsiteY11" fmla="*/ 3814615 h 4270358"/>
              <a:gd name="connsiteX12" fmla="*/ 3713801 w 3898347"/>
              <a:gd name="connsiteY12" fmla="*/ 3811018 h 4270358"/>
              <a:gd name="connsiteX13" fmla="*/ 3709087 w 3898347"/>
              <a:gd name="connsiteY13" fmla="*/ 3813195 h 4270358"/>
              <a:gd name="connsiteX14" fmla="*/ 3698038 w 3898347"/>
              <a:gd name="connsiteY14" fmla="*/ 3806182 h 4270358"/>
              <a:gd name="connsiteX15" fmla="*/ 3662227 w 3898347"/>
              <a:gd name="connsiteY15" fmla="*/ 3807761 h 4270358"/>
              <a:gd name="connsiteX16" fmla="*/ 3659872 w 3898347"/>
              <a:gd name="connsiteY16" fmla="*/ 3805524 h 4270358"/>
              <a:gd name="connsiteX17" fmla="*/ 3643454 w 3898347"/>
              <a:gd name="connsiteY17" fmla="*/ 3794831 h 4270358"/>
              <a:gd name="connsiteX18" fmla="*/ 3624789 w 3898347"/>
              <a:gd name="connsiteY18" fmla="*/ 3803185 h 4270358"/>
              <a:gd name="connsiteX19" fmla="*/ 3602327 w 3898347"/>
              <a:gd name="connsiteY19" fmla="*/ 3794616 h 4270358"/>
              <a:gd name="connsiteX20" fmla="*/ 3596645 w 3898347"/>
              <a:gd name="connsiteY20" fmla="*/ 3797108 h 4270358"/>
              <a:gd name="connsiteX21" fmla="*/ 3574144 w 3898347"/>
              <a:gd name="connsiteY21" fmla="*/ 3795108 h 4270358"/>
              <a:gd name="connsiteX22" fmla="*/ 3562310 w 3898347"/>
              <a:gd name="connsiteY22" fmla="*/ 3787534 h 4270358"/>
              <a:gd name="connsiteX23" fmla="*/ 3551635 w 3898347"/>
              <a:gd name="connsiteY23" fmla="*/ 3797705 h 4270358"/>
              <a:gd name="connsiteX24" fmla="*/ 3542668 w 3898347"/>
              <a:gd name="connsiteY24" fmla="*/ 3803283 h 4270358"/>
              <a:gd name="connsiteX25" fmla="*/ 3533033 w 3898347"/>
              <a:gd name="connsiteY25" fmla="*/ 3799071 h 4270358"/>
              <a:gd name="connsiteX26" fmla="*/ 3521726 w 3898347"/>
              <a:gd name="connsiteY26" fmla="*/ 3804691 h 4270358"/>
              <a:gd name="connsiteX27" fmla="*/ 3520080 w 3898347"/>
              <a:gd name="connsiteY27" fmla="*/ 3805210 h 4270358"/>
              <a:gd name="connsiteX28" fmla="*/ 3508491 w 3898347"/>
              <a:gd name="connsiteY28" fmla="*/ 3797398 h 4270358"/>
              <a:gd name="connsiteX29" fmla="*/ 3503787 w 3898347"/>
              <a:gd name="connsiteY29" fmla="*/ 3797787 h 4270358"/>
              <a:gd name="connsiteX30" fmla="*/ 3492165 w 3898347"/>
              <a:gd name="connsiteY30" fmla="*/ 3799887 h 4270358"/>
              <a:gd name="connsiteX31" fmla="*/ 3472233 w 3898347"/>
              <a:gd name="connsiteY31" fmla="*/ 3805682 h 4270358"/>
              <a:gd name="connsiteX32" fmla="*/ 3465921 w 3898347"/>
              <a:gd name="connsiteY32" fmla="*/ 3805814 h 4270358"/>
              <a:gd name="connsiteX33" fmla="*/ 3455541 w 3898347"/>
              <a:gd name="connsiteY33" fmla="*/ 3815505 h 4270358"/>
              <a:gd name="connsiteX34" fmla="*/ 3429027 w 3898347"/>
              <a:gd name="connsiteY34" fmla="*/ 3816906 h 4270358"/>
              <a:gd name="connsiteX35" fmla="*/ 3369507 w 3898347"/>
              <a:gd name="connsiteY35" fmla="*/ 3825563 h 4270358"/>
              <a:gd name="connsiteX36" fmla="*/ 3324491 w 3898347"/>
              <a:gd name="connsiteY36" fmla="*/ 3832006 h 4270358"/>
              <a:gd name="connsiteX37" fmla="*/ 3244235 w 3898347"/>
              <a:gd name="connsiteY37" fmla="*/ 3834376 h 4270358"/>
              <a:gd name="connsiteX38" fmla="*/ 3226507 w 3898347"/>
              <a:gd name="connsiteY38" fmla="*/ 3820131 h 4270358"/>
              <a:gd name="connsiteX39" fmla="*/ 3191688 w 3898347"/>
              <a:gd name="connsiteY39" fmla="*/ 3837359 h 4270358"/>
              <a:gd name="connsiteX40" fmla="*/ 3153779 w 3898347"/>
              <a:gd name="connsiteY40" fmla="*/ 3848439 h 4270358"/>
              <a:gd name="connsiteX41" fmla="*/ 3090188 w 3898347"/>
              <a:gd name="connsiteY41" fmla="*/ 3855036 h 4270358"/>
              <a:gd name="connsiteX42" fmla="*/ 3031422 w 3898347"/>
              <a:gd name="connsiteY42" fmla="*/ 3858298 h 4270358"/>
              <a:gd name="connsiteX43" fmla="*/ 2996288 w 3898347"/>
              <a:gd name="connsiteY43" fmla="*/ 3860020 h 4270358"/>
              <a:gd name="connsiteX44" fmla="*/ 2901661 w 3898347"/>
              <a:gd name="connsiteY44" fmla="*/ 3882243 h 4270358"/>
              <a:gd name="connsiteX45" fmla="*/ 2782141 w 3898347"/>
              <a:gd name="connsiteY45" fmla="*/ 3932983 h 4270358"/>
              <a:gd name="connsiteX46" fmla="*/ 2749597 w 3898347"/>
              <a:gd name="connsiteY46" fmla="*/ 3956746 h 4270358"/>
              <a:gd name="connsiteX47" fmla="*/ 2730493 w 3898347"/>
              <a:gd name="connsiteY47" fmla="*/ 3955236 h 4270358"/>
              <a:gd name="connsiteX48" fmla="*/ 2707507 w 3898347"/>
              <a:gd name="connsiteY48" fmla="*/ 3947771 h 4270358"/>
              <a:gd name="connsiteX49" fmla="*/ 2701937 w 3898347"/>
              <a:gd name="connsiteY49" fmla="*/ 3950565 h 4270358"/>
              <a:gd name="connsiteX50" fmla="*/ 2679435 w 3898347"/>
              <a:gd name="connsiteY50" fmla="*/ 3949768 h 4270358"/>
              <a:gd name="connsiteX51" fmla="*/ 2667352 w 3898347"/>
              <a:gd name="connsiteY51" fmla="*/ 3942821 h 4270358"/>
              <a:gd name="connsiteX52" fmla="*/ 2657096 w 3898347"/>
              <a:gd name="connsiteY52" fmla="*/ 3953571 h 4270358"/>
              <a:gd name="connsiteX53" fmla="*/ 2655161 w 3898347"/>
              <a:gd name="connsiteY53" fmla="*/ 3962216 h 4270358"/>
              <a:gd name="connsiteX54" fmla="*/ 2638604 w 3898347"/>
              <a:gd name="connsiteY54" fmla="*/ 3955936 h 4270358"/>
              <a:gd name="connsiteX55" fmla="*/ 2626185 w 3898347"/>
              <a:gd name="connsiteY55" fmla="*/ 3962937 h 4270358"/>
              <a:gd name="connsiteX56" fmla="*/ 2614077 w 3898347"/>
              <a:gd name="connsiteY56" fmla="*/ 3955576 h 4270358"/>
              <a:gd name="connsiteX57" fmla="*/ 2609403 w 3898347"/>
              <a:gd name="connsiteY57" fmla="*/ 3956215 h 4270358"/>
              <a:gd name="connsiteX58" fmla="*/ 2597896 w 3898347"/>
              <a:gd name="connsiteY58" fmla="*/ 3958939 h 4270358"/>
              <a:gd name="connsiteX59" fmla="*/ 2578251 w 3898347"/>
              <a:gd name="connsiteY59" fmla="*/ 3965812 h 4270358"/>
              <a:gd name="connsiteX60" fmla="*/ 2571961 w 3898347"/>
              <a:gd name="connsiteY60" fmla="*/ 3966278 h 4270358"/>
              <a:gd name="connsiteX61" fmla="*/ 2559399 w 3898347"/>
              <a:gd name="connsiteY61" fmla="*/ 3979193 h 4270358"/>
              <a:gd name="connsiteX62" fmla="*/ 2533560 w 3898347"/>
              <a:gd name="connsiteY62" fmla="*/ 3988160 h 4270358"/>
              <a:gd name="connsiteX63" fmla="*/ 2515299 w 3898347"/>
              <a:gd name="connsiteY63" fmla="*/ 4016867 h 4270358"/>
              <a:gd name="connsiteX64" fmla="*/ 2513423 w 3898347"/>
              <a:gd name="connsiteY64" fmla="*/ 4018759 h 4270358"/>
              <a:gd name="connsiteX65" fmla="*/ 2482991 w 3898347"/>
              <a:gd name="connsiteY65" fmla="*/ 4012935 h 4270358"/>
              <a:gd name="connsiteX66" fmla="*/ 2446940 w 3898347"/>
              <a:gd name="connsiteY66" fmla="*/ 4021172 h 4270358"/>
              <a:gd name="connsiteX67" fmla="*/ 2404883 w 3898347"/>
              <a:gd name="connsiteY67" fmla="*/ 4024808 h 4270358"/>
              <a:gd name="connsiteX68" fmla="*/ 2373894 w 3898347"/>
              <a:gd name="connsiteY68" fmla="*/ 4023827 h 4270358"/>
              <a:gd name="connsiteX69" fmla="*/ 2297080 w 3898347"/>
              <a:gd name="connsiteY69" fmla="*/ 4040841 h 4270358"/>
              <a:gd name="connsiteX70" fmla="*/ 2170615 w 3898347"/>
              <a:gd name="connsiteY70" fmla="*/ 4077196 h 4270358"/>
              <a:gd name="connsiteX71" fmla="*/ 2143580 w 3898347"/>
              <a:gd name="connsiteY71" fmla="*/ 4083102 h 4270358"/>
              <a:gd name="connsiteX72" fmla="*/ 2119893 w 3898347"/>
              <a:gd name="connsiteY72" fmla="*/ 4080874 h 4270358"/>
              <a:gd name="connsiteX73" fmla="*/ 2114008 w 3898347"/>
              <a:gd name="connsiteY73" fmla="*/ 4073996 h 4270358"/>
              <a:gd name="connsiteX74" fmla="*/ 2099067 w 3898347"/>
              <a:gd name="connsiteY74" fmla="*/ 4076068 h 4270358"/>
              <a:gd name="connsiteX75" fmla="*/ 2095000 w 3898347"/>
              <a:gd name="connsiteY75" fmla="*/ 4075096 h 4270358"/>
              <a:gd name="connsiteX76" fmla="*/ 2071767 w 3898347"/>
              <a:gd name="connsiteY76" fmla="*/ 4071044 h 4270358"/>
              <a:gd name="connsiteX77" fmla="*/ 2024486 w 3898347"/>
              <a:gd name="connsiteY77" fmla="*/ 4100276 h 4270358"/>
              <a:gd name="connsiteX78" fmla="*/ 1964411 w 3898347"/>
              <a:gd name="connsiteY78" fmla="*/ 4105069 h 4270358"/>
              <a:gd name="connsiteX79" fmla="*/ 1739945 w 3898347"/>
              <a:gd name="connsiteY79" fmla="*/ 4171795 h 4270358"/>
              <a:gd name="connsiteX80" fmla="*/ 1610556 w 3898347"/>
              <a:gd name="connsiteY80" fmla="*/ 4167701 h 4270358"/>
              <a:gd name="connsiteX81" fmla="*/ 1553623 w 3898347"/>
              <a:gd name="connsiteY81" fmla="*/ 4236045 h 4270358"/>
              <a:gd name="connsiteX82" fmla="*/ 1548640 w 3898347"/>
              <a:gd name="connsiteY82" fmla="*/ 4238297 h 4270358"/>
              <a:gd name="connsiteX83" fmla="*/ 1530136 w 3898347"/>
              <a:gd name="connsiteY83" fmla="*/ 4227121 h 4270358"/>
              <a:gd name="connsiteX84" fmla="*/ 1508787 w 3898347"/>
              <a:gd name="connsiteY84" fmla="*/ 4234213 h 4270358"/>
              <a:gd name="connsiteX85" fmla="*/ 1488914 w 3898347"/>
              <a:gd name="connsiteY85" fmla="*/ 4241772 h 4270358"/>
              <a:gd name="connsiteX86" fmla="*/ 1488999 w 3898347"/>
              <a:gd name="connsiteY86" fmla="*/ 4251186 h 4270358"/>
              <a:gd name="connsiteX87" fmla="*/ 1475364 w 3898347"/>
              <a:gd name="connsiteY87" fmla="*/ 4248364 h 4270358"/>
              <a:gd name="connsiteX88" fmla="*/ 1457275 w 3898347"/>
              <a:gd name="connsiteY88" fmla="*/ 4252863 h 4270358"/>
              <a:gd name="connsiteX89" fmla="*/ 1448085 w 3898347"/>
              <a:gd name="connsiteY89" fmla="*/ 4248391 h 4270358"/>
              <a:gd name="connsiteX90" fmla="*/ 1315306 w 3898347"/>
              <a:gd name="connsiteY90" fmla="*/ 4237004 h 4270358"/>
              <a:gd name="connsiteX91" fmla="*/ 1272434 w 3898347"/>
              <a:gd name="connsiteY91" fmla="*/ 4244958 h 4270358"/>
              <a:gd name="connsiteX92" fmla="*/ 1231567 w 3898347"/>
              <a:gd name="connsiteY92" fmla="*/ 4219356 h 4270358"/>
              <a:gd name="connsiteX93" fmla="*/ 1216643 w 3898347"/>
              <a:gd name="connsiteY93" fmla="*/ 4229828 h 4270358"/>
              <a:gd name="connsiteX94" fmla="*/ 1214101 w 3898347"/>
              <a:gd name="connsiteY94" fmla="*/ 4231991 h 4270358"/>
              <a:gd name="connsiteX95" fmla="*/ 1203193 w 3898347"/>
              <a:gd name="connsiteY95" fmla="*/ 4232867 h 4270358"/>
              <a:gd name="connsiteX96" fmla="*/ 1201049 w 3898347"/>
              <a:gd name="connsiteY96" fmla="*/ 4242842 h 4270358"/>
              <a:gd name="connsiteX97" fmla="*/ 1185298 w 3898347"/>
              <a:gd name="connsiteY97" fmla="*/ 4251133 h 4270358"/>
              <a:gd name="connsiteX98" fmla="*/ 1164955 w 3898347"/>
              <a:gd name="connsiteY98" fmla="*/ 4250027 h 4270358"/>
              <a:gd name="connsiteX99" fmla="*/ 1067357 w 3898347"/>
              <a:gd name="connsiteY99" fmla="*/ 4233908 h 4270358"/>
              <a:gd name="connsiteX100" fmla="*/ 1009492 w 3898347"/>
              <a:gd name="connsiteY100" fmla="*/ 4230455 h 4270358"/>
              <a:gd name="connsiteX101" fmla="*/ 988345 w 3898347"/>
              <a:gd name="connsiteY101" fmla="*/ 4238880 h 4270358"/>
              <a:gd name="connsiteX102" fmla="*/ 958251 w 3898347"/>
              <a:gd name="connsiteY102" fmla="*/ 4244100 h 4270358"/>
              <a:gd name="connsiteX103" fmla="*/ 905785 w 3898347"/>
              <a:gd name="connsiteY103" fmla="*/ 4260845 h 4270358"/>
              <a:gd name="connsiteX104" fmla="*/ 834176 w 3898347"/>
              <a:gd name="connsiteY104" fmla="*/ 4270241 h 4270358"/>
              <a:gd name="connsiteX105" fmla="*/ 778474 w 3898347"/>
              <a:gd name="connsiteY105" fmla="*/ 4235526 h 4270358"/>
              <a:gd name="connsiteX106" fmla="*/ 774418 w 3898347"/>
              <a:gd name="connsiteY106" fmla="*/ 4242583 h 4270358"/>
              <a:gd name="connsiteX107" fmla="*/ 737705 w 3898347"/>
              <a:gd name="connsiteY107" fmla="*/ 4238891 h 4270358"/>
              <a:gd name="connsiteX108" fmla="*/ 627717 w 3898347"/>
              <a:gd name="connsiteY108" fmla="*/ 4207629 h 4270358"/>
              <a:gd name="connsiteX109" fmla="*/ 533391 w 3898347"/>
              <a:gd name="connsiteY109" fmla="*/ 4170035 h 4270358"/>
              <a:gd name="connsiteX110" fmla="*/ 508621 w 3898347"/>
              <a:gd name="connsiteY110" fmla="*/ 4176044 h 4270358"/>
              <a:gd name="connsiteX111" fmla="*/ 467082 w 3898347"/>
              <a:gd name="connsiteY111" fmla="*/ 4185616 h 4270358"/>
              <a:gd name="connsiteX112" fmla="*/ 437646 w 3898347"/>
              <a:gd name="connsiteY112" fmla="*/ 4212658 h 4270358"/>
              <a:gd name="connsiteX113" fmla="*/ 402271 w 3898347"/>
              <a:gd name="connsiteY113" fmla="*/ 4212774 h 4270358"/>
              <a:gd name="connsiteX114" fmla="*/ 391968 w 3898347"/>
              <a:gd name="connsiteY114" fmla="*/ 4187073 h 4270358"/>
              <a:gd name="connsiteX115" fmla="*/ 354806 w 3898347"/>
              <a:gd name="connsiteY115" fmla="*/ 4195545 h 4270358"/>
              <a:gd name="connsiteX116" fmla="*/ 298662 w 3898347"/>
              <a:gd name="connsiteY116" fmla="*/ 4211227 h 4270358"/>
              <a:gd name="connsiteX117" fmla="*/ 265740 w 3898347"/>
              <a:gd name="connsiteY117" fmla="*/ 4213623 h 4270358"/>
              <a:gd name="connsiteX118" fmla="*/ 176403 w 3898347"/>
              <a:gd name="connsiteY118" fmla="*/ 4227393 h 4270358"/>
              <a:gd name="connsiteX119" fmla="*/ 82528 w 3898347"/>
              <a:gd name="connsiteY119" fmla="*/ 4243774 h 4270358"/>
              <a:gd name="connsiteX120" fmla="*/ 19464 w 3898347"/>
              <a:gd name="connsiteY120" fmla="*/ 4256103 h 4270358"/>
              <a:gd name="connsiteX121" fmla="*/ 0 w 3898347"/>
              <a:gd name="connsiteY121" fmla="*/ 4221939 h 4270358"/>
              <a:gd name="connsiteX122" fmla="*/ 0 w 3898347"/>
              <a:gd name="connsiteY122" fmla="*/ 15850 h 4270358"/>
              <a:gd name="connsiteX123" fmla="*/ 3898347 w 3898347"/>
              <a:gd name="connsiteY123" fmla="*/ 0 h 4270358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33391 w 3898347"/>
              <a:gd name="connsiteY109" fmla="*/ 4170035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54806 w 3898347"/>
              <a:gd name="connsiteY115" fmla="*/ 4195545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54806 w 3898347"/>
              <a:gd name="connsiteY115" fmla="*/ 4195545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10556 w 3898347"/>
              <a:gd name="connsiteY80" fmla="*/ 4167701 h 4260845"/>
              <a:gd name="connsiteX81" fmla="*/ 1553623 w 3898347"/>
              <a:gd name="connsiteY81" fmla="*/ 4236045 h 4260845"/>
              <a:gd name="connsiteX82" fmla="*/ 1548640 w 3898347"/>
              <a:gd name="connsiteY82" fmla="*/ 4238297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10556 w 3898347"/>
              <a:gd name="connsiteY80" fmla="*/ 4167701 h 4291255"/>
              <a:gd name="connsiteX81" fmla="*/ 1553623 w 3898347"/>
              <a:gd name="connsiteY81" fmla="*/ 4236045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10556 w 3898347"/>
              <a:gd name="connsiteY80" fmla="*/ 4167701 h 4291255"/>
              <a:gd name="connsiteX81" fmla="*/ 1564215 w 3898347"/>
              <a:gd name="connsiteY81" fmla="*/ 4190149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91255"/>
              <a:gd name="connsiteX1" fmla="*/ 3898347 w 3898347"/>
              <a:gd name="connsiteY1" fmla="*/ 3834445 h 4291255"/>
              <a:gd name="connsiteX2" fmla="*/ 3892314 w 3898347"/>
              <a:gd name="connsiteY2" fmla="*/ 3832951 h 4291255"/>
              <a:gd name="connsiteX3" fmla="*/ 3851953 w 3898347"/>
              <a:gd name="connsiteY3" fmla="*/ 3802983 h 4291255"/>
              <a:gd name="connsiteX4" fmla="*/ 3836418 w 3898347"/>
              <a:gd name="connsiteY4" fmla="*/ 3811513 h 4291255"/>
              <a:gd name="connsiteX5" fmla="*/ 3833758 w 3898347"/>
              <a:gd name="connsiteY5" fmla="*/ 3813341 h 4291255"/>
              <a:gd name="connsiteX6" fmla="*/ 3822673 w 3898347"/>
              <a:gd name="connsiteY6" fmla="*/ 3812913 h 4291255"/>
              <a:gd name="connsiteX7" fmla="*/ 3820104 w 3898347"/>
              <a:gd name="connsiteY7" fmla="*/ 3822466 h 4291255"/>
              <a:gd name="connsiteX8" fmla="*/ 3803816 w 3898347"/>
              <a:gd name="connsiteY8" fmla="*/ 3828757 h 4291255"/>
              <a:gd name="connsiteX9" fmla="*/ 3729936 w 3898347"/>
              <a:gd name="connsiteY9" fmla="*/ 3815386 h 4291255"/>
              <a:gd name="connsiteX10" fmla="*/ 3726018 w 3898347"/>
              <a:gd name="connsiteY10" fmla="*/ 3815100 h 4291255"/>
              <a:gd name="connsiteX11" fmla="*/ 3725413 w 3898347"/>
              <a:gd name="connsiteY11" fmla="*/ 3814615 h 4291255"/>
              <a:gd name="connsiteX12" fmla="*/ 3713801 w 3898347"/>
              <a:gd name="connsiteY12" fmla="*/ 3811018 h 4291255"/>
              <a:gd name="connsiteX13" fmla="*/ 3709087 w 3898347"/>
              <a:gd name="connsiteY13" fmla="*/ 3813195 h 4291255"/>
              <a:gd name="connsiteX14" fmla="*/ 3698038 w 3898347"/>
              <a:gd name="connsiteY14" fmla="*/ 3806182 h 4291255"/>
              <a:gd name="connsiteX15" fmla="*/ 3662227 w 3898347"/>
              <a:gd name="connsiteY15" fmla="*/ 3807761 h 4291255"/>
              <a:gd name="connsiteX16" fmla="*/ 3659872 w 3898347"/>
              <a:gd name="connsiteY16" fmla="*/ 3805524 h 4291255"/>
              <a:gd name="connsiteX17" fmla="*/ 3643454 w 3898347"/>
              <a:gd name="connsiteY17" fmla="*/ 3794831 h 4291255"/>
              <a:gd name="connsiteX18" fmla="*/ 3624789 w 3898347"/>
              <a:gd name="connsiteY18" fmla="*/ 3803185 h 4291255"/>
              <a:gd name="connsiteX19" fmla="*/ 3602327 w 3898347"/>
              <a:gd name="connsiteY19" fmla="*/ 3794616 h 4291255"/>
              <a:gd name="connsiteX20" fmla="*/ 3596645 w 3898347"/>
              <a:gd name="connsiteY20" fmla="*/ 3797108 h 4291255"/>
              <a:gd name="connsiteX21" fmla="*/ 3574144 w 3898347"/>
              <a:gd name="connsiteY21" fmla="*/ 3795108 h 4291255"/>
              <a:gd name="connsiteX22" fmla="*/ 3562310 w 3898347"/>
              <a:gd name="connsiteY22" fmla="*/ 3787534 h 4291255"/>
              <a:gd name="connsiteX23" fmla="*/ 3551635 w 3898347"/>
              <a:gd name="connsiteY23" fmla="*/ 3797705 h 4291255"/>
              <a:gd name="connsiteX24" fmla="*/ 3542668 w 3898347"/>
              <a:gd name="connsiteY24" fmla="*/ 3803283 h 4291255"/>
              <a:gd name="connsiteX25" fmla="*/ 3533033 w 3898347"/>
              <a:gd name="connsiteY25" fmla="*/ 3799071 h 4291255"/>
              <a:gd name="connsiteX26" fmla="*/ 3521726 w 3898347"/>
              <a:gd name="connsiteY26" fmla="*/ 3804691 h 4291255"/>
              <a:gd name="connsiteX27" fmla="*/ 3520080 w 3898347"/>
              <a:gd name="connsiteY27" fmla="*/ 3805210 h 4291255"/>
              <a:gd name="connsiteX28" fmla="*/ 3508491 w 3898347"/>
              <a:gd name="connsiteY28" fmla="*/ 3797398 h 4291255"/>
              <a:gd name="connsiteX29" fmla="*/ 3503787 w 3898347"/>
              <a:gd name="connsiteY29" fmla="*/ 3797787 h 4291255"/>
              <a:gd name="connsiteX30" fmla="*/ 3492165 w 3898347"/>
              <a:gd name="connsiteY30" fmla="*/ 3799887 h 4291255"/>
              <a:gd name="connsiteX31" fmla="*/ 3472233 w 3898347"/>
              <a:gd name="connsiteY31" fmla="*/ 3805682 h 4291255"/>
              <a:gd name="connsiteX32" fmla="*/ 3465921 w 3898347"/>
              <a:gd name="connsiteY32" fmla="*/ 3805814 h 4291255"/>
              <a:gd name="connsiteX33" fmla="*/ 3455541 w 3898347"/>
              <a:gd name="connsiteY33" fmla="*/ 3815505 h 4291255"/>
              <a:gd name="connsiteX34" fmla="*/ 3429027 w 3898347"/>
              <a:gd name="connsiteY34" fmla="*/ 3816906 h 4291255"/>
              <a:gd name="connsiteX35" fmla="*/ 3369507 w 3898347"/>
              <a:gd name="connsiteY35" fmla="*/ 3825563 h 4291255"/>
              <a:gd name="connsiteX36" fmla="*/ 3324491 w 3898347"/>
              <a:gd name="connsiteY36" fmla="*/ 3832006 h 4291255"/>
              <a:gd name="connsiteX37" fmla="*/ 3244235 w 3898347"/>
              <a:gd name="connsiteY37" fmla="*/ 3834376 h 4291255"/>
              <a:gd name="connsiteX38" fmla="*/ 3226507 w 3898347"/>
              <a:gd name="connsiteY38" fmla="*/ 3820131 h 4291255"/>
              <a:gd name="connsiteX39" fmla="*/ 3191688 w 3898347"/>
              <a:gd name="connsiteY39" fmla="*/ 3837359 h 4291255"/>
              <a:gd name="connsiteX40" fmla="*/ 3153779 w 3898347"/>
              <a:gd name="connsiteY40" fmla="*/ 3848439 h 4291255"/>
              <a:gd name="connsiteX41" fmla="*/ 3090188 w 3898347"/>
              <a:gd name="connsiteY41" fmla="*/ 3855036 h 4291255"/>
              <a:gd name="connsiteX42" fmla="*/ 3031422 w 3898347"/>
              <a:gd name="connsiteY42" fmla="*/ 3858298 h 4291255"/>
              <a:gd name="connsiteX43" fmla="*/ 2996288 w 3898347"/>
              <a:gd name="connsiteY43" fmla="*/ 3860020 h 4291255"/>
              <a:gd name="connsiteX44" fmla="*/ 2901661 w 3898347"/>
              <a:gd name="connsiteY44" fmla="*/ 3882243 h 4291255"/>
              <a:gd name="connsiteX45" fmla="*/ 2782141 w 3898347"/>
              <a:gd name="connsiteY45" fmla="*/ 3932983 h 4291255"/>
              <a:gd name="connsiteX46" fmla="*/ 2749597 w 3898347"/>
              <a:gd name="connsiteY46" fmla="*/ 3956746 h 4291255"/>
              <a:gd name="connsiteX47" fmla="*/ 2730493 w 3898347"/>
              <a:gd name="connsiteY47" fmla="*/ 3955236 h 4291255"/>
              <a:gd name="connsiteX48" fmla="*/ 2707507 w 3898347"/>
              <a:gd name="connsiteY48" fmla="*/ 3947771 h 4291255"/>
              <a:gd name="connsiteX49" fmla="*/ 2701937 w 3898347"/>
              <a:gd name="connsiteY49" fmla="*/ 3950565 h 4291255"/>
              <a:gd name="connsiteX50" fmla="*/ 2679435 w 3898347"/>
              <a:gd name="connsiteY50" fmla="*/ 3949768 h 4291255"/>
              <a:gd name="connsiteX51" fmla="*/ 2667352 w 3898347"/>
              <a:gd name="connsiteY51" fmla="*/ 3942821 h 4291255"/>
              <a:gd name="connsiteX52" fmla="*/ 2657096 w 3898347"/>
              <a:gd name="connsiteY52" fmla="*/ 3953571 h 4291255"/>
              <a:gd name="connsiteX53" fmla="*/ 2655161 w 3898347"/>
              <a:gd name="connsiteY53" fmla="*/ 3962216 h 4291255"/>
              <a:gd name="connsiteX54" fmla="*/ 2638604 w 3898347"/>
              <a:gd name="connsiteY54" fmla="*/ 3955936 h 4291255"/>
              <a:gd name="connsiteX55" fmla="*/ 2626185 w 3898347"/>
              <a:gd name="connsiteY55" fmla="*/ 3962937 h 4291255"/>
              <a:gd name="connsiteX56" fmla="*/ 2614077 w 3898347"/>
              <a:gd name="connsiteY56" fmla="*/ 3955576 h 4291255"/>
              <a:gd name="connsiteX57" fmla="*/ 2609403 w 3898347"/>
              <a:gd name="connsiteY57" fmla="*/ 3956215 h 4291255"/>
              <a:gd name="connsiteX58" fmla="*/ 2597896 w 3898347"/>
              <a:gd name="connsiteY58" fmla="*/ 3958939 h 4291255"/>
              <a:gd name="connsiteX59" fmla="*/ 2578251 w 3898347"/>
              <a:gd name="connsiteY59" fmla="*/ 3965812 h 4291255"/>
              <a:gd name="connsiteX60" fmla="*/ 2571961 w 3898347"/>
              <a:gd name="connsiteY60" fmla="*/ 3966278 h 4291255"/>
              <a:gd name="connsiteX61" fmla="*/ 2559399 w 3898347"/>
              <a:gd name="connsiteY61" fmla="*/ 3979193 h 4291255"/>
              <a:gd name="connsiteX62" fmla="*/ 2533560 w 3898347"/>
              <a:gd name="connsiteY62" fmla="*/ 3988160 h 4291255"/>
              <a:gd name="connsiteX63" fmla="*/ 2515299 w 3898347"/>
              <a:gd name="connsiteY63" fmla="*/ 4016867 h 4291255"/>
              <a:gd name="connsiteX64" fmla="*/ 2513423 w 3898347"/>
              <a:gd name="connsiteY64" fmla="*/ 4018759 h 4291255"/>
              <a:gd name="connsiteX65" fmla="*/ 2482991 w 3898347"/>
              <a:gd name="connsiteY65" fmla="*/ 4012935 h 4291255"/>
              <a:gd name="connsiteX66" fmla="*/ 2446940 w 3898347"/>
              <a:gd name="connsiteY66" fmla="*/ 4021172 h 4291255"/>
              <a:gd name="connsiteX67" fmla="*/ 2404883 w 3898347"/>
              <a:gd name="connsiteY67" fmla="*/ 4024808 h 4291255"/>
              <a:gd name="connsiteX68" fmla="*/ 2373894 w 3898347"/>
              <a:gd name="connsiteY68" fmla="*/ 4023827 h 4291255"/>
              <a:gd name="connsiteX69" fmla="*/ 2297080 w 3898347"/>
              <a:gd name="connsiteY69" fmla="*/ 4040841 h 4291255"/>
              <a:gd name="connsiteX70" fmla="*/ 2170615 w 3898347"/>
              <a:gd name="connsiteY70" fmla="*/ 4077196 h 4291255"/>
              <a:gd name="connsiteX71" fmla="*/ 2143580 w 3898347"/>
              <a:gd name="connsiteY71" fmla="*/ 4083102 h 4291255"/>
              <a:gd name="connsiteX72" fmla="*/ 2119893 w 3898347"/>
              <a:gd name="connsiteY72" fmla="*/ 4080874 h 4291255"/>
              <a:gd name="connsiteX73" fmla="*/ 2114008 w 3898347"/>
              <a:gd name="connsiteY73" fmla="*/ 4073996 h 4291255"/>
              <a:gd name="connsiteX74" fmla="*/ 2099067 w 3898347"/>
              <a:gd name="connsiteY74" fmla="*/ 4076068 h 4291255"/>
              <a:gd name="connsiteX75" fmla="*/ 2095000 w 3898347"/>
              <a:gd name="connsiteY75" fmla="*/ 4075096 h 4291255"/>
              <a:gd name="connsiteX76" fmla="*/ 2071767 w 3898347"/>
              <a:gd name="connsiteY76" fmla="*/ 4071044 h 4291255"/>
              <a:gd name="connsiteX77" fmla="*/ 2024486 w 3898347"/>
              <a:gd name="connsiteY77" fmla="*/ 4100276 h 4291255"/>
              <a:gd name="connsiteX78" fmla="*/ 1964411 w 3898347"/>
              <a:gd name="connsiteY78" fmla="*/ 4105069 h 4291255"/>
              <a:gd name="connsiteX79" fmla="*/ 1739945 w 3898347"/>
              <a:gd name="connsiteY79" fmla="*/ 4171795 h 4291255"/>
              <a:gd name="connsiteX80" fmla="*/ 1642330 w 3898347"/>
              <a:gd name="connsiteY80" fmla="*/ 4174762 h 4291255"/>
              <a:gd name="connsiteX81" fmla="*/ 1564215 w 3898347"/>
              <a:gd name="connsiteY81" fmla="*/ 4190149 h 4291255"/>
              <a:gd name="connsiteX82" fmla="*/ 1538049 w 3898347"/>
              <a:gd name="connsiteY82" fmla="*/ 4291255 h 4291255"/>
              <a:gd name="connsiteX83" fmla="*/ 1530136 w 3898347"/>
              <a:gd name="connsiteY83" fmla="*/ 4227121 h 4291255"/>
              <a:gd name="connsiteX84" fmla="*/ 1508787 w 3898347"/>
              <a:gd name="connsiteY84" fmla="*/ 4234213 h 4291255"/>
              <a:gd name="connsiteX85" fmla="*/ 1488914 w 3898347"/>
              <a:gd name="connsiteY85" fmla="*/ 4241772 h 4291255"/>
              <a:gd name="connsiteX86" fmla="*/ 1488999 w 3898347"/>
              <a:gd name="connsiteY86" fmla="*/ 4251186 h 4291255"/>
              <a:gd name="connsiteX87" fmla="*/ 1475364 w 3898347"/>
              <a:gd name="connsiteY87" fmla="*/ 4248364 h 4291255"/>
              <a:gd name="connsiteX88" fmla="*/ 1457275 w 3898347"/>
              <a:gd name="connsiteY88" fmla="*/ 4252863 h 4291255"/>
              <a:gd name="connsiteX89" fmla="*/ 1448085 w 3898347"/>
              <a:gd name="connsiteY89" fmla="*/ 4248391 h 4291255"/>
              <a:gd name="connsiteX90" fmla="*/ 1315306 w 3898347"/>
              <a:gd name="connsiteY90" fmla="*/ 4237004 h 4291255"/>
              <a:gd name="connsiteX91" fmla="*/ 1272434 w 3898347"/>
              <a:gd name="connsiteY91" fmla="*/ 4244958 h 4291255"/>
              <a:gd name="connsiteX92" fmla="*/ 1231567 w 3898347"/>
              <a:gd name="connsiteY92" fmla="*/ 4219356 h 4291255"/>
              <a:gd name="connsiteX93" fmla="*/ 1216643 w 3898347"/>
              <a:gd name="connsiteY93" fmla="*/ 4229828 h 4291255"/>
              <a:gd name="connsiteX94" fmla="*/ 1214101 w 3898347"/>
              <a:gd name="connsiteY94" fmla="*/ 4231991 h 4291255"/>
              <a:gd name="connsiteX95" fmla="*/ 1203193 w 3898347"/>
              <a:gd name="connsiteY95" fmla="*/ 4232867 h 4291255"/>
              <a:gd name="connsiteX96" fmla="*/ 1201049 w 3898347"/>
              <a:gd name="connsiteY96" fmla="*/ 4242842 h 4291255"/>
              <a:gd name="connsiteX97" fmla="*/ 1185298 w 3898347"/>
              <a:gd name="connsiteY97" fmla="*/ 4251133 h 4291255"/>
              <a:gd name="connsiteX98" fmla="*/ 1164955 w 3898347"/>
              <a:gd name="connsiteY98" fmla="*/ 4250027 h 4291255"/>
              <a:gd name="connsiteX99" fmla="*/ 1067357 w 3898347"/>
              <a:gd name="connsiteY99" fmla="*/ 4233908 h 4291255"/>
              <a:gd name="connsiteX100" fmla="*/ 1009492 w 3898347"/>
              <a:gd name="connsiteY100" fmla="*/ 4230455 h 4291255"/>
              <a:gd name="connsiteX101" fmla="*/ 988345 w 3898347"/>
              <a:gd name="connsiteY101" fmla="*/ 4238880 h 4291255"/>
              <a:gd name="connsiteX102" fmla="*/ 958251 w 3898347"/>
              <a:gd name="connsiteY102" fmla="*/ 4244100 h 4291255"/>
              <a:gd name="connsiteX103" fmla="*/ 905785 w 3898347"/>
              <a:gd name="connsiteY103" fmla="*/ 4260845 h 4291255"/>
              <a:gd name="connsiteX104" fmla="*/ 837706 w 3898347"/>
              <a:gd name="connsiteY104" fmla="*/ 4245528 h 4291255"/>
              <a:gd name="connsiteX105" fmla="*/ 778474 w 3898347"/>
              <a:gd name="connsiteY105" fmla="*/ 4235526 h 4291255"/>
              <a:gd name="connsiteX106" fmla="*/ 774418 w 3898347"/>
              <a:gd name="connsiteY106" fmla="*/ 4242583 h 4291255"/>
              <a:gd name="connsiteX107" fmla="*/ 737705 w 3898347"/>
              <a:gd name="connsiteY107" fmla="*/ 4238891 h 4291255"/>
              <a:gd name="connsiteX108" fmla="*/ 627717 w 3898347"/>
              <a:gd name="connsiteY108" fmla="*/ 4207629 h 4291255"/>
              <a:gd name="connsiteX109" fmla="*/ 551044 w 3898347"/>
              <a:gd name="connsiteY109" fmla="*/ 4180627 h 4291255"/>
              <a:gd name="connsiteX110" fmla="*/ 508621 w 3898347"/>
              <a:gd name="connsiteY110" fmla="*/ 4176044 h 4291255"/>
              <a:gd name="connsiteX111" fmla="*/ 467082 w 3898347"/>
              <a:gd name="connsiteY111" fmla="*/ 4185616 h 4291255"/>
              <a:gd name="connsiteX112" fmla="*/ 437646 w 3898347"/>
              <a:gd name="connsiteY112" fmla="*/ 4212658 h 4291255"/>
              <a:gd name="connsiteX113" fmla="*/ 402271 w 3898347"/>
              <a:gd name="connsiteY113" fmla="*/ 4212774 h 4291255"/>
              <a:gd name="connsiteX114" fmla="*/ 391968 w 3898347"/>
              <a:gd name="connsiteY114" fmla="*/ 4187073 h 4291255"/>
              <a:gd name="connsiteX115" fmla="*/ 337154 w 3898347"/>
              <a:gd name="connsiteY115" fmla="*/ 4206136 h 4291255"/>
              <a:gd name="connsiteX116" fmla="*/ 298662 w 3898347"/>
              <a:gd name="connsiteY116" fmla="*/ 4211227 h 4291255"/>
              <a:gd name="connsiteX117" fmla="*/ 265740 w 3898347"/>
              <a:gd name="connsiteY117" fmla="*/ 4213623 h 4291255"/>
              <a:gd name="connsiteX118" fmla="*/ 176403 w 3898347"/>
              <a:gd name="connsiteY118" fmla="*/ 4227393 h 4291255"/>
              <a:gd name="connsiteX119" fmla="*/ 82528 w 3898347"/>
              <a:gd name="connsiteY119" fmla="*/ 4243774 h 4291255"/>
              <a:gd name="connsiteX120" fmla="*/ 19464 w 3898347"/>
              <a:gd name="connsiteY120" fmla="*/ 4256103 h 4291255"/>
              <a:gd name="connsiteX121" fmla="*/ 0 w 3898347"/>
              <a:gd name="connsiteY121" fmla="*/ 4221939 h 4291255"/>
              <a:gd name="connsiteX122" fmla="*/ 0 w 3898347"/>
              <a:gd name="connsiteY122" fmla="*/ 15850 h 4291255"/>
              <a:gd name="connsiteX123" fmla="*/ 3898347 w 3898347"/>
              <a:gd name="connsiteY123" fmla="*/ 0 h 429125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64215 w 3898347"/>
              <a:gd name="connsiteY81" fmla="*/ 419014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91968 w 3898347"/>
              <a:gd name="connsiteY114" fmla="*/ 4187073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1044 w 3898347"/>
              <a:gd name="connsiteY109" fmla="*/ 4180627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8105 w 3898347"/>
              <a:gd name="connsiteY109" fmla="*/ 4191218 h 4260845"/>
              <a:gd name="connsiteX110" fmla="*/ 508621 w 3898347"/>
              <a:gd name="connsiteY110" fmla="*/ 4176044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27717 w 3898347"/>
              <a:gd name="connsiteY108" fmla="*/ 4207629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48640 w 3898347"/>
              <a:gd name="connsiteY82" fmla="*/ 4217115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0136 w 3898347"/>
              <a:gd name="connsiteY83" fmla="*/ 4227121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15306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48085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57275 w 3898347"/>
              <a:gd name="connsiteY88" fmla="*/ 4252863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64411 w 3898347"/>
              <a:gd name="connsiteY78" fmla="*/ 4105069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42330 w 3898347"/>
              <a:gd name="connsiteY80" fmla="*/ 4174762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25174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72434 w 3898347"/>
              <a:gd name="connsiteY91" fmla="*/ 4244958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98748 w 3898347"/>
              <a:gd name="connsiteY91" fmla="*/ 4241669 h 4260845"/>
              <a:gd name="connsiteX92" fmla="*/ 1231567 w 3898347"/>
              <a:gd name="connsiteY92" fmla="*/ 4219356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60845"/>
              <a:gd name="connsiteX1" fmla="*/ 3898347 w 3898347"/>
              <a:gd name="connsiteY1" fmla="*/ 3834445 h 4260845"/>
              <a:gd name="connsiteX2" fmla="*/ 3892314 w 3898347"/>
              <a:gd name="connsiteY2" fmla="*/ 3832951 h 4260845"/>
              <a:gd name="connsiteX3" fmla="*/ 3851953 w 3898347"/>
              <a:gd name="connsiteY3" fmla="*/ 3802983 h 4260845"/>
              <a:gd name="connsiteX4" fmla="*/ 3836418 w 3898347"/>
              <a:gd name="connsiteY4" fmla="*/ 3811513 h 4260845"/>
              <a:gd name="connsiteX5" fmla="*/ 3833758 w 3898347"/>
              <a:gd name="connsiteY5" fmla="*/ 3813341 h 4260845"/>
              <a:gd name="connsiteX6" fmla="*/ 3822673 w 3898347"/>
              <a:gd name="connsiteY6" fmla="*/ 3812913 h 4260845"/>
              <a:gd name="connsiteX7" fmla="*/ 3820104 w 3898347"/>
              <a:gd name="connsiteY7" fmla="*/ 3822466 h 4260845"/>
              <a:gd name="connsiteX8" fmla="*/ 3803816 w 3898347"/>
              <a:gd name="connsiteY8" fmla="*/ 3828757 h 4260845"/>
              <a:gd name="connsiteX9" fmla="*/ 3729936 w 3898347"/>
              <a:gd name="connsiteY9" fmla="*/ 3815386 h 4260845"/>
              <a:gd name="connsiteX10" fmla="*/ 3726018 w 3898347"/>
              <a:gd name="connsiteY10" fmla="*/ 3815100 h 4260845"/>
              <a:gd name="connsiteX11" fmla="*/ 3725413 w 3898347"/>
              <a:gd name="connsiteY11" fmla="*/ 3814615 h 4260845"/>
              <a:gd name="connsiteX12" fmla="*/ 3713801 w 3898347"/>
              <a:gd name="connsiteY12" fmla="*/ 3811018 h 4260845"/>
              <a:gd name="connsiteX13" fmla="*/ 3709087 w 3898347"/>
              <a:gd name="connsiteY13" fmla="*/ 3813195 h 4260845"/>
              <a:gd name="connsiteX14" fmla="*/ 3698038 w 3898347"/>
              <a:gd name="connsiteY14" fmla="*/ 3806182 h 4260845"/>
              <a:gd name="connsiteX15" fmla="*/ 3662227 w 3898347"/>
              <a:gd name="connsiteY15" fmla="*/ 3807761 h 4260845"/>
              <a:gd name="connsiteX16" fmla="*/ 3659872 w 3898347"/>
              <a:gd name="connsiteY16" fmla="*/ 3805524 h 4260845"/>
              <a:gd name="connsiteX17" fmla="*/ 3643454 w 3898347"/>
              <a:gd name="connsiteY17" fmla="*/ 3794831 h 4260845"/>
              <a:gd name="connsiteX18" fmla="*/ 3624789 w 3898347"/>
              <a:gd name="connsiteY18" fmla="*/ 3803185 h 4260845"/>
              <a:gd name="connsiteX19" fmla="*/ 3602327 w 3898347"/>
              <a:gd name="connsiteY19" fmla="*/ 3794616 h 4260845"/>
              <a:gd name="connsiteX20" fmla="*/ 3596645 w 3898347"/>
              <a:gd name="connsiteY20" fmla="*/ 3797108 h 4260845"/>
              <a:gd name="connsiteX21" fmla="*/ 3574144 w 3898347"/>
              <a:gd name="connsiteY21" fmla="*/ 3795108 h 4260845"/>
              <a:gd name="connsiteX22" fmla="*/ 3562310 w 3898347"/>
              <a:gd name="connsiteY22" fmla="*/ 3787534 h 4260845"/>
              <a:gd name="connsiteX23" fmla="*/ 3551635 w 3898347"/>
              <a:gd name="connsiteY23" fmla="*/ 3797705 h 4260845"/>
              <a:gd name="connsiteX24" fmla="*/ 3542668 w 3898347"/>
              <a:gd name="connsiteY24" fmla="*/ 3803283 h 4260845"/>
              <a:gd name="connsiteX25" fmla="*/ 3533033 w 3898347"/>
              <a:gd name="connsiteY25" fmla="*/ 3799071 h 4260845"/>
              <a:gd name="connsiteX26" fmla="*/ 3521726 w 3898347"/>
              <a:gd name="connsiteY26" fmla="*/ 3804691 h 4260845"/>
              <a:gd name="connsiteX27" fmla="*/ 3520080 w 3898347"/>
              <a:gd name="connsiteY27" fmla="*/ 3805210 h 4260845"/>
              <a:gd name="connsiteX28" fmla="*/ 3508491 w 3898347"/>
              <a:gd name="connsiteY28" fmla="*/ 3797398 h 4260845"/>
              <a:gd name="connsiteX29" fmla="*/ 3503787 w 3898347"/>
              <a:gd name="connsiteY29" fmla="*/ 3797787 h 4260845"/>
              <a:gd name="connsiteX30" fmla="*/ 3492165 w 3898347"/>
              <a:gd name="connsiteY30" fmla="*/ 3799887 h 4260845"/>
              <a:gd name="connsiteX31" fmla="*/ 3472233 w 3898347"/>
              <a:gd name="connsiteY31" fmla="*/ 3805682 h 4260845"/>
              <a:gd name="connsiteX32" fmla="*/ 3465921 w 3898347"/>
              <a:gd name="connsiteY32" fmla="*/ 3805814 h 4260845"/>
              <a:gd name="connsiteX33" fmla="*/ 3455541 w 3898347"/>
              <a:gd name="connsiteY33" fmla="*/ 3815505 h 4260845"/>
              <a:gd name="connsiteX34" fmla="*/ 3429027 w 3898347"/>
              <a:gd name="connsiteY34" fmla="*/ 3816906 h 4260845"/>
              <a:gd name="connsiteX35" fmla="*/ 3369507 w 3898347"/>
              <a:gd name="connsiteY35" fmla="*/ 3825563 h 4260845"/>
              <a:gd name="connsiteX36" fmla="*/ 3324491 w 3898347"/>
              <a:gd name="connsiteY36" fmla="*/ 3832006 h 4260845"/>
              <a:gd name="connsiteX37" fmla="*/ 3244235 w 3898347"/>
              <a:gd name="connsiteY37" fmla="*/ 3834376 h 4260845"/>
              <a:gd name="connsiteX38" fmla="*/ 3226507 w 3898347"/>
              <a:gd name="connsiteY38" fmla="*/ 3820131 h 4260845"/>
              <a:gd name="connsiteX39" fmla="*/ 3191688 w 3898347"/>
              <a:gd name="connsiteY39" fmla="*/ 3837359 h 4260845"/>
              <a:gd name="connsiteX40" fmla="*/ 3153779 w 3898347"/>
              <a:gd name="connsiteY40" fmla="*/ 3848439 h 4260845"/>
              <a:gd name="connsiteX41" fmla="*/ 3090188 w 3898347"/>
              <a:gd name="connsiteY41" fmla="*/ 3855036 h 4260845"/>
              <a:gd name="connsiteX42" fmla="*/ 3031422 w 3898347"/>
              <a:gd name="connsiteY42" fmla="*/ 3858298 h 4260845"/>
              <a:gd name="connsiteX43" fmla="*/ 2996288 w 3898347"/>
              <a:gd name="connsiteY43" fmla="*/ 3860020 h 4260845"/>
              <a:gd name="connsiteX44" fmla="*/ 2901661 w 3898347"/>
              <a:gd name="connsiteY44" fmla="*/ 3882243 h 4260845"/>
              <a:gd name="connsiteX45" fmla="*/ 2782141 w 3898347"/>
              <a:gd name="connsiteY45" fmla="*/ 3932983 h 4260845"/>
              <a:gd name="connsiteX46" fmla="*/ 2749597 w 3898347"/>
              <a:gd name="connsiteY46" fmla="*/ 3956746 h 4260845"/>
              <a:gd name="connsiteX47" fmla="*/ 2730493 w 3898347"/>
              <a:gd name="connsiteY47" fmla="*/ 3955236 h 4260845"/>
              <a:gd name="connsiteX48" fmla="*/ 2707507 w 3898347"/>
              <a:gd name="connsiteY48" fmla="*/ 3947771 h 4260845"/>
              <a:gd name="connsiteX49" fmla="*/ 2701937 w 3898347"/>
              <a:gd name="connsiteY49" fmla="*/ 3950565 h 4260845"/>
              <a:gd name="connsiteX50" fmla="*/ 2679435 w 3898347"/>
              <a:gd name="connsiteY50" fmla="*/ 3949768 h 4260845"/>
              <a:gd name="connsiteX51" fmla="*/ 2667352 w 3898347"/>
              <a:gd name="connsiteY51" fmla="*/ 3942821 h 4260845"/>
              <a:gd name="connsiteX52" fmla="*/ 2657096 w 3898347"/>
              <a:gd name="connsiteY52" fmla="*/ 3953571 h 4260845"/>
              <a:gd name="connsiteX53" fmla="*/ 2655161 w 3898347"/>
              <a:gd name="connsiteY53" fmla="*/ 3962216 h 4260845"/>
              <a:gd name="connsiteX54" fmla="*/ 2638604 w 3898347"/>
              <a:gd name="connsiteY54" fmla="*/ 3955936 h 4260845"/>
              <a:gd name="connsiteX55" fmla="*/ 2626185 w 3898347"/>
              <a:gd name="connsiteY55" fmla="*/ 3962937 h 4260845"/>
              <a:gd name="connsiteX56" fmla="*/ 2614077 w 3898347"/>
              <a:gd name="connsiteY56" fmla="*/ 3955576 h 4260845"/>
              <a:gd name="connsiteX57" fmla="*/ 2609403 w 3898347"/>
              <a:gd name="connsiteY57" fmla="*/ 3956215 h 4260845"/>
              <a:gd name="connsiteX58" fmla="*/ 2597896 w 3898347"/>
              <a:gd name="connsiteY58" fmla="*/ 3958939 h 4260845"/>
              <a:gd name="connsiteX59" fmla="*/ 2578251 w 3898347"/>
              <a:gd name="connsiteY59" fmla="*/ 3965812 h 4260845"/>
              <a:gd name="connsiteX60" fmla="*/ 2571961 w 3898347"/>
              <a:gd name="connsiteY60" fmla="*/ 3966278 h 4260845"/>
              <a:gd name="connsiteX61" fmla="*/ 2559399 w 3898347"/>
              <a:gd name="connsiteY61" fmla="*/ 3979193 h 4260845"/>
              <a:gd name="connsiteX62" fmla="*/ 2533560 w 3898347"/>
              <a:gd name="connsiteY62" fmla="*/ 3988160 h 4260845"/>
              <a:gd name="connsiteX63" fmla="*/ 2515299 w 3898347"/>
              <a:gd name="connsiteY63" fmla="*/ 4016867 h 4260845"/>
              <a:gd name="connsiteX64" fmla="*/ 2513423 w 3898347"/>
              <a:gd name="connsiteY64" fmla="*/ 4018759 h 4260845"/>
              <a:gd name="connsiteX65" fmla="*/ 2482991 w 3898347"/>
              <a:gd name="connsiteY65" fmla="*/ 4012935 h 4260845"/>
              <a:gd name="connsiteX66" fmla="*/ 2446940 w 3898347"/>
              <a:gd name="connsiteY66" fmla="*/ 4021172 h 4260845"/>
              <a:gd name="connsiteX67" fmla="*/ 2404883 w 3898347"/>
              <a:gd name="connsiteY67" fmla="*/ 4024808 h 4260845"/>
              <a:gd name="connsiteX68" fmla="*/ 2373894 w 3898347"/>
              <a:gd name="connsiteY68" fmla="*/ 4023827 h 4260845"/>
              <a:gd name="connsiteX69" fmla="*/ 2297080 w 3898347"/>
              <a:gd name="connsiteY69" fmla="*/ 4040841 h 4260845"/>
              <a:gd name="connsiteX70" fmla="*/ 2170615 w 3898347"/>
              <a:gd name="connsiteY70" fmla="*/ 4077196 h 4260845"/>
              <a:gd name="connsiteX71" fmla="*/ 2143580 w 3898347"/>
              <a:gd name="connsiteY71" fmla="*/ 4083102 h 4260845"/>
              <a:gd name="connsiteX72" fmla="*/ 2119893 w 3898347"/>
              <a:gd name="connsiteY72" fmla="*/ 4080874 h 4260845"/>
              <a:gd name="connsiteX73" fmla="*/ 2114008 w 3898347"/>
              <a:gd name="connsiteY73" fmla="*/ 4073996 h 4260845"/>
              <a:gd name="connsiteX74" fmla="*/ 2099067 w 3898347"/>
              <a:gd name="connsiteY74" fmla="*/ 4076068 h 4260845"/>
              <a:gd name="connsiteX75" fmla="*/ 2095000 w 3898347"/>
              <a:gd name="connsiteY75" fmla="*/ 4075096 h 4260845"/>
              <a:gd name="connsiteX76" fmla="*/ 2071767 w 3898347"/>
              <a:gd name="connsiteY76" fmla="*/ 4071044 h 4260845"/>
              <a:gd name="connsiteX77" fmla="*/ 2024486 w 3898347"/>
              <a:gd name="connsiteY77" fmla="*/ 4100276 h 4260845"/>
              <a:gd name="connsiteX78" fmla="*/ 1944675 w 3898347"/>
              <a:gd name="connsiteY78" fmla="*/ 4121515 h 4260845"/>
              <a:gd name="connsiteX79" fmla="*/ 1739945 w 3898347"/>
              <a:gd name="connsiteY79" fmla="*/ 4171795 h 4260845"/>
              <a:gd name="connsiteX80" fmla="*/ 1662065 w 3898347"/>
              <a:gd name="connsiteY80" fmla="*/ 4184630 h 4260845"/>
              <a:gd name="connsiteX81" fmla="*/ 1595989 w 3898347"/>
              <a:gd name="connsiteY81" fmla="*/ 4193679 h 4260845"/>
              <a:gd name="connsiteX82" fmla="*/ 1559231 w 3898347"/>
              <a:gd name="connsiteY82" fmla="*/ 4195932 h 4260845"/>
              <a:gd name="connsiteX83" fmla="*/ 1537197 w 3898347"/>
              <a:gd name="connsiteY83" fmla="*/ 4209468 h 4260845"/>
              <a:gd name="connsiteX84" fmla="*/ 1508787 w 3898347"/>
              <a:gd name="connsiteY84" fmla="*/ 4234213 h 4260845"/>
              <a:gd name="connsiteX85" fmla="*/ 1488914 w 3898347"/>
              <a:gd name="connsiteY85" fmla="*/ 4241772 h 4260845"/>
              <a:gd name="connsiteX86" fmla="*/ 1488999 w 3898347"/>
              <a:gd name="connsiteY86" fmla="*/ 4251186 h 4260845"/>
              <a:gd name="connsiteX87" fmla="*/ 1475364 w 3898347"/>
              <a:gd name="connsiteY87" fmla="*/ 4248364 h 4260845"/>
              <a:gd name="connsiteX88" fmla="*/ 1444118 w 3898347"/>
              <a:gd name="connsiteY88" fmla="*/ 4246285 h 4260845"/>
              <a:gd name="connsiteX89" fmla="*/ 1405326 w 3898347"/>
              <a:gd name="connsiteY89" fmla="*/ 4248391 h 4260845"/>
              <a:gd name="connsiteX90" fmla="*/ 1344909 w 3898347"/>
              <a:gd name="connsiteY90" fmla="*/ 4237004 h 4260845"/>
              <a:gd name="connsiteX91" fmla="*/ 1298748 w 3898347"/>
              <a:gd name="connsiteY91" fmla="*/ 4241669 h 4260845"/>
              <a:gd name="connsiteX92" fmla="*/ 1251302 w 3898347"/>
              <a:gd name="connsiteY92" fmla="*/ 4232513 h 4260845"/>
              <a:gd name="connsiteX93" fmla="*/ 1216643 w 3898347"/>
              <a:gd name="connsiteY93" fmla="*/ 4229828 h 4260845"/>
              <a:gd name="connsiteX94" fmla="*/ 1214101 w 3898347"/>
              <a:gd name="connsiteY94" fmla="*/ 4231991 h 4260845"/>
              <a:gd name="connsiteX95" fmla="*/ 1203193 w 3898347"/>
              <a:gd name="connsiteY95" fmla="*/ 4232867 h 4260845"/>
              <a:gd name="connsiteX96" fmla="*/ 1201049 w 3898347"/>
              <a:gd name="connsiteY96" fmla="*/ 4242842 h 4260845"/>
              <a:gd name="connsiteX97" fmla="*/ 1185298 w 3898347"/>
              <a:gd name="connsiteY97" fmla="*/ 4251133 h 4260845"/>
              <a:gd name="connsiteX98" fmla="*/ 1164955 w 3898347"/>
              <a:gd name="connsiteY98" fmla="*/ 4250027 h 4260845"/>
              <a:gd name="connsiteX99" fmla="*/ 1067357 w 3898347"/>
              <a:gd name="connsiteY99" fmla="*/ 4233908 h 4260845"/>
              <a:gd name="connsiteX100" fmla="*/ 1009492 w 3898347"/>
              <a:gd name="connsiteY100" fmla="*/ 4230455 h 4260845"/>
              <a:gd name="connsiteX101" fmla="*/ 988345 w 3898347"/>
              <a:gd name="connsiteY101" fmla="*/ 4238880 h 4260845"/>
              <a:gd name="connsiteX102" fmla="*/ 958251 w 3898347"/>
              <a:gd name="connsiteY102" fmla="*/ 4244100 h 4260845"/>
              <a:gd name="connsiteX103" fmla="*/ 905785 w 3898347"/>
              <a:gd name="connsiteY103" fmla="*/ 4260845 h 4260845"/>
              <a:gd name="connsiteX104" fmla="*/ 837706 w 3898347"/>
              <a:gd name="connsiteY104" fmla="*/ 4245528 h 4260845"/>
              <a:gd name="connsiteX105" fmla="*/ 778474 w 3898347"/>
              <a:gd name="connsiteY105" fmla="*/ 4235526 h 4260845"/>
              <a:gd name="connsiteX106" fmla="*/ 774418 w 3898347"/>
              <a:gd name="connsiteY106" fmla="*/ 4242583 h 4260845"/>
              <a:gd name="connsiteX107" fmla="*/ 737705 w 3898347"/>
              <a:gd name="connsiteY107" fmla="*/ 4238891 h 4260845"/>
              <a:gd name="connsiteX108" fmla="*/ 641839 w 3898347"/>
              <a:gd name="connsiteY108" fmla="*/ 4211160 h 4260845"/>
              <a:gd name="connsiteX109" fmla="*/ 558105 w 3898347"/>
              <a:gd name="connsiteY109" fmla="*/ 4191218 h 4260845"/>
              <a:gd name="connsiteX110" fmla="*/ 515682 w 3898347"/>
              <a:gd name="connsiteY110" fmla="*/ 4193696 h 4260845"/>
              <a:gd name="connsiteX111" fmla="*/ 467082 w 3898347"/>
              <a:gd name="connsiteY111" fmla="*/ 4185616 h 4260845"/>
              <a:gd name="connsiteX112" fmla="*/ 437646 w 3898347"/>
              <a:gd name="connsiteY112" fmla="*/ 4212658 h 4260845"/>
              <a:gd name="connsiteX113" fmla="*/ 402271 w 3898347"/>
              <a:gd name="connsiteY113" fmla="*/ 4212774 h 4260845"/>
              <a:gd name="connsiteX114" fmla="*/ 384907 w 3898347"/>
              <a:gd name="connsiteY114" fmla="*/ 4201195 h 4260845"/>
              <a:gd name="connsiteX115" fmla="*/ 337154 w 3898347"/>
              <a:gd name="connsiteY115" fmla="*/ 4206136 h 4260845"/>
              <a:gd name="connsiteX116" fmla="*/ 298662 w 3898347"/>
              <a:gd name="connsiteY116" fmla="*/ 4211227 h 4260845"/>
              <a:gd name="connsiteX117" fmla="*/ 265740 w 3898347"/>
              <a:gd name="connsiteY117" fmla="*/ 4213623 h 4260845"/>
              <a:gd name="connsiteX118" fmla="*/ 176403 w 3898347"/>
              <a:gd name="connsiteY118" fmla="*/ 4227393 h 4260845"/>
              <a:gd name="connsiteX119" fmla="*/ 82528 w 3898347"/>
              <a:gd name="connsiteY119" fmla="*/ 4243774 h 4260845"/>
              <a:gd name="connsiteX120" fmla="*/ 19464 w 3898347"/>
              <a:gd name="connsiteY120" fmla="*/ 4256103 h 4260845"/>
              <a:gd name="connsiteX121" fmla="*/ 0 w 3898347"/>
              <a:gd name="connsiteY121" fmla="*/ 4221939 h 4260845"/>
              <a:gd name="connsiteX122" fmla="*/ 0 w 3898347"/>
              <a:gd name="connsiteY122" fmla="*/ 15850 h 4260845"/>
              <a:gd name="connsiteX123" fmla="*/ 3898347 w 3898347"/>
              <a:gd name="connsiteY123" fmla="*/ 0 h 4260845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88999 w 3898347"/>
              <a:gd name="connsiteY86" fmla="*/ 4251186 h 4256103"/>
              <a:gd name="connsiteX87" fmla="*/ 1475364 w 3898347"/>
              <a:gd name="connsiteY87" fmla="*/ 4248364 h 4256103"/>
              <a:gd name="connsiteX88" fmla="*/ 1444118 w 3898347"/>
              <a:gd name="connsiteY88" fmla="*/ 4246285 h 4256103"/>
              <a:gd name="connsiteX89" fmla="*/ 1405326 w 3898347"/>
              <a:gd name="connsiteY89" fmla="*/ 4248391 h 4256103"/>
              <a:gd name="connsiteX90" fmla="*/ 1344909 w 3898347"/>
              <a:gd name="connsiteY90" fmla="*/ 4237004 h 4256103"/>
              <a:gd name="connsiteX91" fmla="*/ 1298748 w 3898347"/>
              <a:gd name="connsiteY91" fmla="*/ 4241669 h 4256103"/>
              <a:gd name="connsiteX92" fmla="*/ 1251302 w 3898347"/>
              <a:gd name="connsiteY92" fmla="*/ 4232513 h 4256103"/>
              <a:gd name="connsiteX93" fmla="*/ 1216643 w 3898347"/>
              <a:gd name="connsiteY93" fmla="*/ 4229828 h 4256103"/>
              <a:gd name="connsiteX94" fmla="*/ 1214101 w 3898347"/>
              <a:gd name="connsiteY94" fmla="*/ 4231991 h 4256103"/>
              <a:gd name="connsiteX95" fmla="*/ 1203193 w 3898347"/>
              <a:gd name="connsiteY95" fmla="*/ 4232867 h 4256103"/>
              <a:gd name="connsiteX96" fmla="*/ 1201049 w 3898347"/>
              <a:gd name="connsiteY96" fmla="*/ 4242842 h 4256103"/>
              <a:gd name="connsiteX97" fmla="*/ 1185298 w 3898347"/>
              <a:gd name="connsiteY97" fmla="*/ 4251133 h 4256103"/>
              <a:gd name="connsiteX98" fmla="*/ 1164955 w 3898347"/>
              <a:gd name="connsiteY98" fmla="*/ 4250027 h 4256103"/>
              <a:gd name="connsiteX99" fmla="*/ 1067357 w 3898347"/>
              <a:gd name="connsiteY99" fmla="*/ 4233908 h 4256103"/>
              <a:gd name="connsiteX100" fmla="*/ 1009492 w 3898347"/>
              <a:gd name="connsiteY100" fmla="*/ 4230455 h 4256103"/>
              <a:gd name="connsiteX101" fmla="*/ 988345 w 3898347"/>
              <a:gd name="connsiteY101" fmla="*/ 4238880 h 4256103"/>
              <a:gd name="connsiteX102" fmla="*/ 958251 w 3898347"/>
              <a:gd name="connsiteY102" fmla="*/ 4244100 h 4256103"/>
              <a:gd name="connsiteX103" fmla="*/ 899207 w 3898347"/>
              <a:gd name="connsiteY103" fmla="*/ 4247688 h 4256103"/>
              <a:gd name="connsiteX104" fmla="*/ 837706 w 3898347"/>
              <a:gd name="connsiteY104" fmla="*/ 4245528 h 4256103"/>
              <a:gd name="connsiteX105" fmla="*/ 778474 w 3898347"/>
              <a:gd name="connsiteY105" fmla="*/ 4235526 h 4256103"/>
              <a:gd name="connsiteX106" fmla="*/ 774418 w 3898347"/>
              <a:gd name="connsiteY106" fmla="*/ 4242583 h 4256103"/>
              <a:gd name="connsiteX107" fmla="*/ 737705 w 3898347"/>
              <a:gd name="connsiteY107" fmla="*/ 4238891 h 4256103"/>
              <a:gd name="connsiteX108" fmla="*/ 641839 w 3898347"/>
              <a:gd name="connsiteY108" fmla="*/ 4211160 h 4256103"/>
              <a:gd name="connsiteX109" fmla="*/ 558105 w 3898347"/>
              <a:gd name="connsiteY109" fmla="*/ 4191218 h 4256103"/>
              <a:gd name="connsiteX110" fmla="*/ 515682 w 3898347"/>
              <a:gd name="connsiteY110" fmla="*/ 4193696 h 4256103"/>
              <a:gd name="connsiteX111" fmla="*/ 467082 w 3898347"/>
              <a:gd name="connsiteY111" fmla="*/ 4185616 h 4256103"/>
              <a:gd name="connsiteX112" fmla="*/ 437646 w 3898347"/>
              <a:gd name="connsiteY112" fmla="*/ 4212658 h 4256103"/>
              <a:gd name="connsiteX113" fmla="*/ 402271 w 3898347"/>
              <a:gd name="connsiteY113" fmla="*/ 4212774 h 4256103"/>
              <a:gd name="connsiteX114" fmla="*/ 384907 w 3898347"/>
              <a:gd name="connsiteY114" fmla="*/ 4201195 h 4256103"/>
              <a:gd name="connsiteX115" fmla="*/ 337154 w 3898347"/>
              <a:gd name="connsiteY115" fmla="*/ 4206136 h 4256103"/>
              <a:gd name="connsiteX116" fmla="*/ 298662 w 3898347"/>
              <a:gd name="connsiteY116" fmla="*/ 4211227 h 4256103"/>
              <a:gd name="connsiteX117" fmla="*/ 265740 w 3898347"/>
              <a:gd name="connsiteY117" fmla="*/ 4213623 h 4256103"/>
              <a:gd name="connsiteX118" fmla="*/ 176403 w 3898347"/>
              <a:gd name="connsiteY118" fmla="*/ 4227393 h 4256103"/>
              <a:gd name="connsiteX119" fmla="*/ 82528 w 3898347"/>
              <a:gd name="connsiteY119" fmla="*/ 4243774 h 4256103"/>
              <a:gd name="connsiteX120" fmla="*/ 19464 w 3898347"/>
              <a:gd name="connsiteY120" fmla="*/ 4256103 h 4256103"/>
              <a:gd name="connsiteX121" fmla="*/ 0 w 3898347"/>
              <a:gd name="connsiteY121" fmla="*/ 4221939 h 4256103"/>
              <a:gd name="connsiteX122" fmla="*/ 0 w 3898347"/>
              <a:gd name="connsiteY122" fmla="*/ 15850 h 4256103"/>
              <a:gd name="connsiteX123" fmla="*/ 3898347 w 3898347"/>
              <a:gd name="connsiteY123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75364 w 3898347"/>
              <a:gd name="connsiteY86" fmla="*/ 4248364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4213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803816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02983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92314 w 3898347"/>
              <a:gd name="connsiteY2" fmla="*/ 3832951 h 4256103"/>
              <a:gd name="connsiteX3" fmla="*/ 3851953 w 3898347"/>
              <a:gd name="connsiteY3" fmla="*/ 3816140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  <a:gd name="connsiteX0" fmla="*/ 3898347 w 3898347"/>
              <a:gd name="connsiteY0" fmla="*/ 0 h 4256103"/>
              <a:gd name="connsiteX1" fmla="*/ 3898347 w 3898347"/>
              <a:gd name="connsiteY1" fmla="*/ 3834445 h 4256103"/>
              <a:gd name="connsiteX2" fmla="*/ 3879157 w 3898347"/>
              <a:gd name="connsiteY2" fmla="*/ 3836240 h 4256103"/>
              <a:gd name="connsiteX3" fmla="*/ 3851953 w 3898347"/>
              <a:gd name="connsiteY3" fmla="*/ 3816140 h 4256103"/>
              <a:gd name="connsiteX4" fmla="*/ 3836418 w 3898347"/>
              <a:gd name="connsiteY4" fmla="*/ 3811513 h 4256103"/>
              <a:gd name="connsiteX5" fmla="*/ 3833758 w 3898347"/>
              <a:gd name="connsiteY5" fmla="*/ 3813341 h 4256103"/>
              <a:gd name="connsiteX6" fmla="*/ 3822673 w 3898347"/>
              <a:gd name="connsiteY6" fmla="*/ 3812913 h 4256103"/>
              <a:gd name="connsiteX7" fmla="*/ 3820104 w 3898347"/>
              <a:gd name="connsiteY7" fmla="*/ 3822466 h 4256103"/>
              <a:gd name="connsiteX8" fmla="*/ 3777502 w 3898347"/>
              <a:gd name="connsiteY8" fmla="*/ 3828757 h 4256103"/>
              <a:gd name="connsiteX9" fmla="*/ 3729936 w 3898347"/>
              <a:gd name="connsiteY9" fmla="*/ 3815386 h 4256103"/>
              <a:gd name="connsiteX10" fmla="*/ 3726018 w 3898347"/>
              <a:gd name="connsiteY10" fmla="*/ 3815100 h 4256103"/>
              <a:gd name="connsiteX11" fmla="*/ 3725413 w 3898347"/>
              <a:gd name="connsiteY11" fmla="*/ 3814615 h 4256103"/>
              <a:gd name="connsiteX12" fmla="*/ 3713801 w 3898347"/>
              <a:gd name="connsiteY12" fmla="*/ 3811018 h 4256103"/>
              <a:gd name="connsiteX13" fmla="*/ 3709087 w 3898347"/>
              <a:gd name="connsiteY13" fmla="*/ 3813195 h 4256103"/>
              <a:gd name="connsiteX14" fmla="*/ 3698038 w 3898347"/>
              <a:gd name="connsiteY14" fmla="*/ 3806182 h 4256103"/>
              <a:gd name="connsiteX15" fmla="*/ 3662227 w 3898347"/>
              <a:gd name="connsiteY15" fmla="*/ 3807761 h 4256103"/>
              <a:gd name="connsiteX16" fmla="*/ 3659872 w 3898347"/>
              <a:gd name="connsiteY16" fmla="*/ 3805524 h 4256103"/>
              <a:gd name="connsiteX17" fmla="*/ 3643454 w 3898347"/>
              <a:gd name="connsiteY17" fmla="*/ 3794831 h 4256103"/>
              <a:gd name="connsiteX18" fmla="*/ 3624789 w 3898347"/>
              <a:gd name="connsiteY18" fmla="*/ 3803185 h 4256103"/>
              <a:gd name="connsiteX19" fmla="*/ 3602327 w 3898347"/>
              <a:gd name="connsiteY19" fmla="*/ 3794616 h 4256103"/>
              <a:gd name="connsiteX20" fmla="*/ 3596645 w 3898347"/>
              <a:gd name="connsiteY20" fmla="*/ 3797108 h 4256103"/>
              <a:gd name="connsiteX21" fmla="*/ 3574144 w 3898347"/>
              <a:gd name="connsiteY21" fmla="*/ 3795108 h 4256103"/>
              <a:gd name="connsiteX22" fmla="*/ 3562310 w 3898347"/>
              <a:gd name="connsiteY22" fmla="*/ 3787534 h 4256103"/>
              <a:gd name="connsiteX23" fmla="*/ 3551635 w 3898347"/>
              <a:gd name="connsiteY23" fmla="*/ 3797705 h 4256103"/>
              <a:gd name="connsiteX24" fmla="*/ 3542668 w 3898347"/>
              <a:gd name="connsiteY24" fmla="*/ 3803283 h 4256103"/>
              <a:gd name="connsiteX25" fmla="*/ 3533033 w 3898347"/>
              <a:gd name="connsiteY25" fmla="*/ 3799071 h 4256103"/>
              <a:gd name="connsiteX26" fmla="*/ 3521726 w 3898347"/>
              <a:gd name="connsiteY26" fmla="*/ 3804691 h 4256103"/>
              <a:gd name="connsiteX27" fmla="*/ 3520080 w 3898347"/>
              <a:gd name="connsiteY27" fmla="*/ 3805210 h 4256103"/>
              <a:gd name="connsiteX28" fmla="*/ 3508491 w 3898347"/>
              <a:gd name="connsiteY28" fmla="*/ 3797398 h 4256103"/>
              <a:gd name="connsiteX29" fmla="*/ 3503787 w 3898347"/>
              <a:gd name="connsiteY29" fmla="*/ 3797787 h 4256103"/>
              <a:gd name="connsiteX30" fmla="*/ 3492165 w 3898347"/>
              <a:gd name="connsiteY30" fmla="*/ 3799887 h 4256103"/>
              <a:gd name="connsiteX31" fmla="*/ 3472233 w 3898347"/>
              <a:gd name="connsiteY31" fmla="*/ 3805682 h 4256103"/>
              <a:gd name="connsiteX32" fmla="*/ 3465921 w 3898347"/>
              <a:gd name="connsiteY32" fmla="*/ 3805814 h 4256103"/>
              <a:gd name="connsiteX33" fmla="*/ 3455541 w 3898347"/>
              <a:gd name="connsiteY33" fmla="*/ 3815505 h 4256103"/>
              <a:gd name="connsiteX34" fmla="*/ 3429027 w 3898347"/>
              <a:gd name="connsiteY34" fmla="*/ 3816906 h 4256103"/>
              <a:gd name="connsiteX35" fmla="*/ 3369507 w 3898347"/>
              <a:gd name="connsiteY35" fmla="*/ 3825563 h 4256103"/>
              <a:gd name="connsiteX36" fmla="*/ 3324491 w 3898347"/>
              <a:gd name="connsiteY36" fmla="*/ 3832006 h 4256103"/>
              <a:gd name="connsiteX37" fmla="*/ 3244235 w 3898347"/>
              <a:gd name="connsiteY37" fmla="*/ 3834376 h 4256103"/>
              <a:gd name="connsiteX38" fmla="*/ 3226507 w 3898347"/>
              <a:gd name="connsiteY38" fmla="*/ 3820131 h 4256103"/>
              <a:gd name="connsiteX39" fmla="*/ 3191688 w 3898347"/>
              <a:gd name="connsiteY39" fmla="*/ 3837359 h 4256103"/>
              <a:gd name="connsiteX40" fmla="*/ 3153779 w 3898347"/>
              <a:gd name="connsiteY40" fmla="*/ 3848439 h 4256103"/>
              <a:gd name="connsiteX41" fmla="*/ 3090188 w 3898347"/>
              <a:gd name="connsiteY41" fmla="*/ 3855036 h 4256103"/>
              <a:gd name="connsiteX42" fmla="*/ 3031422 w 3898347"/>
              <a:gd name="connsiteY42" fmla="*/ 3858298 h 4256103"/>
              <a:gd name="connsiteX43" fmla="*/ 2996288 w 3898347"/>
              <a:gd name="connsiteY43" fmla="*/ 3860020 h 4256103"/>
              <a:gd name="connsiteX44" fmla="*/ 2901661 w 3898347"/>
              <a:gd name="connsiteY44" fmla="*/ 3882243 h 4256103"/>
              <a:gd name="connsiteX45" fmla="*/ 2782141 w 3898347"/>
              <a:gd name="connsiteY45" fmla="*/ 3932983 h 4256103"/>
              <a:gd name="connsiteX46" fmla="*/ 2749597 w 3898347"/>
              <a:gd name="connsiteY46" fmla="*/ 3956746 h 4256103"/>
              <a:gd name="connsiteX47" fmla="*/ 2730493 w 3898347"/>
              <a:gd name="connsiteY47" fmla="*/ 3955236 h 4256103"/>
              <a:gd name="connsiteX48" fmla="*/ 2707507 w 3898347"/>
              <a:gd name="connsiteY48" fmla="*/ 3947771 h 4256103"/>
              <a:gd name="connsiteX49" fmla="*/ 2701937 w 3898347"/>
              <a:gd name="connsiteY49" fmla="*/ 3950565 h 4256103"/>
              <a:gd name="connsiteX50" fmla="*/ 2679435 w 3898347"/>
              <a:gd name="connsiteY50" fmla="*/ 3949768 h 4256103"/>
              <a:gd name="connsiteX51" fmla="*/ 2667352 w 3898347"/>
              <a:gd name="connsiteY51" fmla="*/ 3942821 h 4256103"/>
              <a:gd name="connsiteX52" fmla="*/ 2657096 w 3898347"/>
              <a:gd name="connsiteY52" fmla="*/ 3953571 h 4256103"/>
              <a:gd name="connsiteX53" fmla="*/ 2655161 w 3898347"/>
              <a:gd name="connsiteY53" fmla="*/ 3962216 h 4256103"/>
              <a:gd name="connsiteX54" fmla="*/ 2638604 w 3898347"/>
              <a:gd name="connsiteY54" fmla="*/ 3955936 h 4256103"/>
              <a:gd name="connsiteX55" fmla="*/ 2626185 w 3898347"/>
              <a:gd name="connsiteY55" fmla="*/ 3962937 h 4256103"/>
              <a:gd name="connsiteX56" fmla="*/ 2614077 w 3898347"/>
              <a:gd name="connsiteY56" fmla="*/ 3955576 h 4256103"/>
              <a:gd name="connsiteX57" fmla="*/ 2609403 w 3898347"/>
              <a:gd name="connsiteY57" fmla="*/ 3956215 h 4256103"/>
              <a:gd name="connsiteX58" fmla="*/ 2597896 w 3898347"/>
              <a:gd name="connsiteY58" fmla="*/ 3958939 h 4256103"/>
              <a:gd name="connsiteX59" fmla="*/ 2578251 w 3898347"/>
              <a:gd name="connsiteY59" fmla="*/ 3965812 h 4256103"/>
              <a:gd name="connsiteX60" fmla="*/ 2571961 w 3898347"/>
              <a:gd name="connsiteY60" fmla="*/ 3966278 h 4256103"/>
              <a:gd name="connsiteX61" fmla="*/ 2559399 w 3898347"/>
              <a:gd name="connsiteY61" fmla="*/ 3979193 h 4256103"/>
              <a:gd name="connsiteX62" fmla="*/ 2533560 w 3898347"/>
              <a:gd name="connsiteY62" fmla="*/ 3988160 h 4256103"/>
              <a:gd name="connsiteX63" fmla="*/ 2515299 w 3898347"/>
              <a:gd name="connsiteY63" fmla="*/ 4016867 h 4256103"/>
              <a:gd name="connsiteX64" fmla="*/ 2513423 w 3898347"/>
              <a:gd name="connsiteY64" fmla="*/ 4018759 h 4256103"/>
              <a:gd name="connsiteX65" fmla="*/ 2482991 w 3898347"/>
              <a:gd name="connsiteY65" fmla="*/ 4012935 h 4256103"/>
              <a:gd name="connsiteX66" fmla="*/ 2446940 w 3898347"/>
              <a:gd name="connsiteY66" fmla="*/ 4021172 h 4256103"/>
              <a:gd name="connsiteX67" fmla="*/ 2404883 w 3898347"/>
              <a:gd name="connsiteY67" fmla="*/ 4024808 h 4256103"/>
              <a:gd name="connsiteX68" fmla="*/ 2373894 w 3898347"/>
              <a:gd name="connsiteY68" fmla="*/ 4023827 h 4256103"/>
              <a:gd name="connsiteX69" fmla="*/ 2297080 w 3898347"/>
              <a:gd name="connsiteY69" fmla="*/ 4040841 h 4256103"/>
              <a:gd name="connsiteX70" fmla="*/ 2170615 w 3898347"/>
              <a:gd name="connsiteY70" fmla="*/ 4077196 h 4256103"/>
              <a:gd name="connsiteX71" fmla="*/ 2143580 w 3898347"/>
              <a:gd name="connsiteY71" fmla="*/ 4083102 h 4256103"/>
              <a:gd name="connsiteX72" fmla="*/ 2119893 w 3898347"/>
              <a:gd name="connsiteY72" fmla="*/ 4080874 h 4256103"/>
              <a:gd name="connsiteX73" fmla="*/ 2114008 w 3898347"/>
              <a:gd name="connsiteY73" fmla="*/ 4073996 h 4256103"/>
              <a:gd name="connsiteX74" fmla="*/ 2099067 w 3898347"/>
              <a:gd name="connsiteY74" fmla="*/ 4076068 h 4256103"/>
              <a:gd name="connsiteX75" fmla="*/ 2095000 w 3898347"/>
              <a:gd name="connsiteY75" fmla="*/ 4075096 h 4256103"/>
              <a:gd name="connsiteX76" fmla="*/ 2071767 w 3898347"/>
              <a:gd name="connsiteY76" fmla="*/ 4071044 h 4256103"/>
              <a:gd name="connsiteX77" fmla="*/ 2024486 w 3898347"/>
              <a:gd name="connsiteY77" fmla="*/ 4100276 h 4256103"/>
              <a:gd name="connsiteX78" fmla="*/ 1944675 w 3898347"/>
              <a:gd name="connsiteY78" fmla="*/ 4121515 h 4256103"/>
              <a:gd name="connsiteX79" fmla="*/ 1739945 w 3898347"/>
              <a:gd name="connsiteY79" fmla="*/ 4171795 h 4256103"/>
              <a:gd name="connsiteX80" fmla="*/ 1662065 w 3898347"/>
              <a:gd name="connsiteY80" fmla="*/ 4184630 h 4256103"/>
              <a:gd name="connsiteX81" fmla="*/ 1595989 w 3898347"/>
              <a:gd name="connsiteY81" fmla="*/ 4193679 h 4256103"/>
              <a:gd name="connsiteX82" fmla="*/ 1559231 w 3898347"/>
              <a:gd name="connsiteY82" fmla="*/ 4195932 h 4256103"/>
              <a:gd name="connsiteX83" fmla="*/ 1537197 w 3898347"/>
              <a:gd name="connsiteY83" fmla="*/ 4209468 h 4256103"/>
              <a:gd name="connsiteX84" fmla="*/ 1508787 w 3898347"/>
              <a:gd name="connsiteY84" fmla="*/ 4230924 h 4256103"/>
              <a:gd name="connsiteX85" fmla="*/ 1488914 w 3898347"/>
              <a:gd name="connsiteY85" fmla="*/ 4241772 h 4256103"/>
              <a:gd name="connsiteX86" fmla="*/ 1465497 w 3898347"/>
              <a:gd name="connsiteY86" fmla="*/ 4245075 h 4256103"/>
              <a:gd name="connsiteX87" fmla="*/ 1444118 w 3898347"/>
              <a:gd name="connsiteY87" fmla="*/ 4246285 h 4256103"/>
              <a:gd name="connsiteX88" fmla="*/ 1405326 w 3898347"/>
              <a:gd name="connsiteY88" fmla="*/ 4248391 h 4256103"/>
              <a:gd name="connsiteX89" fmla="*/ 1344909 w 3898347"/>
              <a:gd name="connsiteY89" fmla="*/ 4237004 h 4256103"/>
              <a:gd name="connsiteX90" fmla="*/ 1298748 w 3898347"/>
              <a:gd name="connsiteY90" fmla="*/ 4241669 h 4256103"/>
              <a:gd name="connsiteX91" fmla="*/ 1251302 w 3898347"/>
              <a:gd name="connsiteY91" fmla="*/ 4232513 h 4256103"/>
              <a:gd name="connsiteX92" fmla="*/ 1216643 w 3898347"/>
              <a:gd name="connsiteY92" fmla="*/ 4229828 h 4256103"/>
              <a:gd name="connsiteX93" fmla="*/ 1214101 w 3898347"/>
              <a:gd name="connsiteY93" fmla="*/ 4231991 h 4256103"/>
              <a:gd name="connsiteX94" fmla="*/ 1203193 w 3898347"/>
              <a:gd name="connsiteY94" fmla="*/ 4232867 h 4256103"/>
              <a:gd name="connsiteX95" fmla="*/ 1201049 w 3898347"/>
              <a:gd name="connsiteY95" fmla="*/ 4242842 h 4256103"/>
              <a:gd name="connsiteX96" fmla="*/ 1185298 w 3898347"/>
              <a:gd name="connsiteY96" fmla="*/ 4251133 h 4256103"/>
              <a:gd name="connsiteX97" fmla="*/ 1164955 w 3898347"/>
              <a:gd name="connsiteY97" fmla="*/ 4250027 h 4256103"/>
              <a:gd name="connsiteX98" fmla="*/ 1067357 w 3898347"/>
              <a:gd name="connsiteY98" fmla="*/ 4233908 h 4256103"/>
              <a:gd name="connsiteX99" fmla="*/ 1009492 w 3898347"/>
              <a:gd name="connsiteY99" fmla="*/ 4230455 h 4256103"/>
              <a:gd name="connsiteX100" fmla="*/ 988345 w 3898347"/>
              <a:gd name="connsiteY100" fmla="*/ 4238880 h 4256103"/>
              <a:gd name="connsiteX101" fmla="*/ 958251 w 3898347"/>
              <a:gd name="connsiteY101" fmla="*/ 4244100 h 4256103"/>
              <a:gd name="connsiteX102" fmla="*/ 899207 w 3898347"/>
              <a:gd name="connsiteY102" fmla="*/ 4247688 h 4256103"/>
              <a:gd name="connsiteX103" fmla="*/ 837706 w 3898347"/>
              <a:gd name="connsiteY103" fmla="*/ 4245528 h 4256103"/>
              <a:gd name="connsiteX104" fmla="*/ 778474 w 3898347"/>
              <a:gd name="connsiteY104" fmla="*/ 4235526 h 4256103"/>
              <a:gd name="connsiteX105" fmla="*/ 774418 w 3898347"/>
              <a:gd name="connsiteY105" fmla="*/ 4242583 h 4256103"/>
              <a:gd name="connsiteX106" fmla="*/ 737705 w 3898347"/>
              <a:gd name="connsiteY106" fmla="*/ 4238891 h 4256103"/>
              <a:gd name="connsiteX107" fmla="*/ 641839 w 3898347"/>
              <a:gd name="connsiteY107" fmla="*/ 4211160 h 4256103"/>
              <a:gd name="connsiteX108" fmla="*/ 558105 w 3898347"/>
              <a:gd name="connsiteY108" fmla="*/ 4191218 h 4256103"/>
              <a:gd name="connsiteX109" fmla="*/ 515682 w 3898347"/>
              <a:gd name="connsiteY109" fmla="*/ 4193696 h 4256103"/>
              <a:gd name="connsiteX110" fmla="*/ 467082 w 3898347"/>
              <a:gd name="connsiteY110" fmla="*/ 4185616 h 4256103"/>
              <a:gd name="connsiteX111" fmla="*/ 437646 w 3898347"/>
              <a:gd name="connsiteY111" fmla="*/ 4212658 h 4256103"/>
              <a:gd name="connsiteX112" fmla="*/ 402271 w 3898347"/>
              <a:gd name="connsiteY112" fmla="*/ 4212774 h 4256103"/>
              <a:gd name="connsiteX113" fmla="*/ 384907 w 3898347"/>
              <a:gd name="connsiteY113" fmla="*/ 4201195 h 4256103"/>
              <a:gd name="connsiteX114" fmla="*/ 337154 w 3898347"/>
              <a:gd name="connsiteY114" fmla="*/ 4206136 h 4256103"/>
              <a:gd name="connsiteX115" fmla="*/ 298662 w 3898347"/>
              <a:gd name="connsiteY115" fmla="*/ 4211227 h 4256103"/>
              <a:gd name="connsiteX116" fmla="*/ 265740 w 3898347"/>
              <a:gd name="connsiteY116" fmla="*/ 4213623 h 4256103"/>
              <a:gd name="connsiteX117" fmla="*/ 176403 w 3898347"/>
              <a:gd name="connsiteY117" fmla="*/ 4227393 h 4256103"/>
              <a:gd name="connsiteX118" fmla="*/ 82528 w 3898347"/>
              <a:gd name="connsiteY118" fmla="*/ 4243774 h 4256103"/>
              <a:gd name="connsiteX119" fmla="*/ 19464 w 3898347"/>
              <a:gd name="connsiteY119" fmla="*/ 4256103 h 4256103"/>
              <a:gd name="connsiteX120" fmla="*/ 0 w 3898347"/>
              <a:gd name="connsiteY120" fmla="*/ 4221939 h 4256103"/>
              <a:gd name="connsiteX121" fmla="*/ 0 w 3898347"/>
              <a:gd name="connsiteY121" fmla="*/ 15850 h 4256103"/>
              <a:gd name="connsiteX122" fmla="*/ 3898347 w 3898347"/>
              <a:gd name="connsiteY122" fmla="*/ 0 h 4256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3898347" h="4256103">
                <a:moveTo>
                  <a:pt x="3898347" y="0"/>
                </a:moveTo>
                <a:lnTo>
                  <a:pt x="3898347" y="3834445"/>
                </a:lnTo>
                <a:lnTo>
                  <a:pt x="3879157" y="3836240"/>
                </a:lnTo>
                <a:cubicBezTo>
                  <a:pt x="3885307" y="3798226"/>
                  <a:pt x="3856203" y="3861184"/>
                  <a:pt x="3851953" y="3816140"/>
                </a:cubicBezTo>
                <a:cubicBezTo>
                  <a:pt x="3846568" y="3817958"/>
                  <a:pt x="3841484" y="3807983"/>
                  <a:pt x="3836418" y="3811513"/>
                </a:cubicBezTo>
                <a:lnTo>
                  <a:pt x="3833758" y="3813341"/>
                </a:lnTo>
                <a:lnTo>
                  <a:pt x="3822673" y="3812913"/>
                </a:lnTo>
                <a:lnTo>
                  <a:pt x="3820104" y="3822466"/>
                </a:lnTo>
                <a:lnTo>
                  <a:pt x="3777502" y="3828757"/>
                </a:lnTo>
                <a:cubicBezTo>
                  <a:pt x="3762474" y="3827577"/>
                  <a:pt x="3742902" y="3817662"/>
                  <a:pt x="3729936" y="3815386"/>
                </a:cubicBezTo>
                <a:lnTo>
                  <a:pt x="3726018" y="3815100"/>
                </a:lnTo>
                <a:lnTo>
                  <a:pt x="3725413" y="3814615"/>
                </a:lnTo>
                <a:cubicBezTo>
                  <a:pt x="3721569" y="3812283"/>
                  <a:pt x="3717711" y="3810892"/>
                  <a:pt x="3713801" y="3811018"/>
                </a:cubicBezTo>
                <a:lnTo>
                  <a:pt x="3709087" y="3813195"/>
                </a:lnTo>
                <a:lnTo>
                  <a:pt x="3698038" y="3806182"/>
                </a:lnTo>
                <a:lnTo>
                  <a:pt x="3662227" y="3807761"/>
                </a:lnTo>
                <a:lnTo>
                  <a:pt x="3659872" y="3805524"/>
                </a:lnTo>
                <a:cubicBezTo>
                  <a:pt x="3654837" y="3800238"/>
                  <a:pt x="3649779" y="3795747"/>
                  <a:pt x="3643454" y="3794831"/>
                </a:cubicBezTo>
                <a:lnTo>
                  <a:pt x="3624789" y="3803185"/>
                </a:lnTo>
                <a:lnTo>
                  <a:pt x="3602327" y="3794616"/>
                </a:lnTo>
                <a:lnTo>
                  <a:pt x="3596645" y="3797108"/>
                </a:lnTo>
                <a:cubicBezTo>
                  <a:pt x="3586358" y="3794741"/>
                  <a:pt x="3572046" y="3779403"/>
                  <a:pt x="3574144" y="3795108"/>
                </a:cubicBezTo>
                <a:lnTo>
                  <a:pt x="3562310" y="3787534"/>
                </a:lnTo>
                <a:lnTo>
                  <a:pt x="3551635" y="3797705"/>
                </a:lnTo>
                <a:lnTo>
                  <a:pt x="3542668" y="3803283"/>
                </a:lnTo>
                <a:lnTo>
                  <a:pt x="3533033" y="3799071"/>
                </a:lnTo>
                <a:lnTo>
                  <a:pt x="3521726" y="3804691"/>
                </a:lnTo>
                <a:lnTo>
                  <a:pt x="3520080" y="3805210"/>
                </a:lnTo>
                <a:lnTo>
                  <a:pt x="3508491" y="3797398"/>
                </a:lnTo>
                <a:lnTo>
                  <a:pt x="3503787" y="3797787"/>
                </a:lnTo>
                <a:lnTo>
                  <a:pt x="3492165" y="3799887"/>
                </a:lnTo>
                <a:cubicBezTo>
                  <a:pt x="3486252" y="3801787"/>
                  <a:pt x="3479649" y="3804176"/>
                  <a:pt x="3472233" y="3805682"/>
                </a:cubicBezTo>
                <a:lnTo>
                  <a:pt x="3465921" y="3805814"/>
                </a:lnTo>
                <a:lnTo>
                  <a:pt x="3455541" y="3815505"/>
                </a:lnTo>
                <a:lnTo>
                  <a:pt x="3429027" y="3816906"/>
                </a:lnTo>
                <a:cubicBezTo>
                  <a:pt x="3408521" y="3817753"/>
                  <a:pt x="3388898" y="3819475"/>
                  <a:pt x="3369507" y="3825563"/>
                </a:cubicBezTo>
                <a:cubicBezTo>
                  <a:pt x="3353730" y="3819534"/>
                  <a:pt x="3338870" y="3818175"/>
                  <a:pt x="3324491" y="3832006"/>
                </a:cubicBezTo>
                <a:cubicBezTo>
                  <a:pt x="3281706" y="3833409"/>
                  <a:pt x="3271319" y="3817569"/>
                  <a:pt x="3244235" y="3834376"/>
                </a:cubicBezTo>
                <a:cubicBezTo>
                  <a:pt x="3236206" y="3826142"/>
                  <a:pt x="3230700" y="3821848"/>
                  <a:pt x="3226507" y="3820131"/>
                </a:cubicBezTo>
                <a:cubicBezTo>
                  <a:pt x="3213924" y="3814979"/>
                  <a:pt x="3213172" y="3833011"/>
                  <a:pt x="3191688" y="3837359"/>
                </a:cubicBezTo>
                <a:cubicBezTo>
                  <a:pt x="3168723" y="3844588"/>
                  <a:pt x="3175642" y="3846041"/>
                  <a:pt x="3153779" y="3848439"/>
                </a:cubicBezTo>
                <a:cubicBezTo>
                  <a:pt x="3136862" y="3851385"/>
                  <a:pt x="3115876" y="3855158"/>
                  <a:pt x="3090188" y="3855036"/>
                </a:cubicBezTo>
                <a:cubicBezTo>
                  <a:pt x="3066058" y="3880979"/>
                  <a:pt x="3059981" y="3849823"/>
                  <a:pt x="3031422" y="3858298"/>
                </a:cubicBezTo>
                <a:cubicBezTo>
                  <a:pt x="3017157" y="3868236"/>
                  <a:pt x="3007595" y="3870098"/>
                  <a:pt x="2996288" y="3860020"/>
                </a:cubicBezTo>
                <a:cubicBezTo>
                  <a:pt x="2930242" y="3908295"/>
                  <a:pt x="2959927" y="3862932"/>
                  <a:pt x="2901661" y="3882243"/>
                </a:cubicBezTo>
                <a:cubicBezTo>
                  <a:pt x="2863654" y="3897291"/>
                  <a:pt x="2822551" y="3908676"/>
                  <a:pt x="2782141" y="3932983"/>
                </a:cubicBezTo>
                <a:lnTo>
                  <a:pt x="2749597" y="3956746"/>
                </a:lnTo>
                <a:lnTo>
                  <a:pt x="2730493" y="3955236"/>
                </a:lnTo>
                <a:lnTo>
                  <a:pt x="2707507" y="3947771"/>
                </a:lnTo>
                <a:lnTo>
                  <a:pt x="2701937" y="3950565"/>
                </a:lnTo>
                <a:cubicBezTo>
                  <a:pt x="2691594" y="3948746"/>
                  <a:pt x="2676749" y="3934159"/>
                  <a:pt x="2679435" y="3949768"/>
                </a:cubicBezTo>
                <a:lnTo>
                  <a:pt x="2667352" y="3942821"/>
                </a:lnTo>
                <a:lnTo>
                  <a:pt x="2657096" y="3953571"/>
                </a:lnTo>
                <a:cubicBezTo>
                  <a:pt x="2656117" y="3956261"/>
                  <a:pt x="2655464" y="3959177"/>
                  <a:pt x="2655161" y="3962216"/>
                </a:cubicBezTo>
                <a:lnTo>
                  <a:pt x="2638604" y="3955936"/>
                </a:lnTo>
                <a:lnTo>
                  <a:pt x="2626185" y="3962937"/>
                </a:lnTo>
                <a:lnTo>
                  <a:pt x="2614077" y="3955576"/>
                </a:lnTo>
                <a:lnTo>
                  <a:pt x="2609403" y="3956215"/>
                </a:lnTo>
                <a:lnTo>
                  <a:pt x="2597896" y="3958939"/>
                </a:lnTo>
                <a:cubicBezTo>
                  <a:pt x="2592077" y="3961159"/>
                  <a:pt x="2585584" y="3963907"/>
                  <a:pt x="2578251" y="3965812"/>
                </a:cubicBezTo>
                <a:lnTo>
                  <a:pt x="2571961" y="3966278"/>
                </a:lnTo>
                <a:lnTo>
                  <a:pt x="2559399" y="3979193"/>
                </a:lnTo>
                <a:cubicBezTo>
                  <a:pt x="2550305" y="3989010"/>
                  <a:pt x="2543019" y="3995469"/>
                  <a:pt x="2533560" y="3988160"/>
                </a:cubicBezTo>
                <a:cubicBezTo>
                  <a:pt x="2526682" y="3994363"/>
                  <a:pt x="2521563" y="4007257"/>
                  <a:pt x="2515299" y="4016867"/>
                </a:cubicBezTo>
                <a:lnTo>
                  <a:pt x="2513423" y="4018759"/>
                </a:lnTo>
                <a:lnTo>
                  <a:pt x="2482991" y="4012935"/>
                </a:lnTo>
                <a:cubicBezTo>
                  <a:pt x="2469558" y="4010479"/>
                  <a:pt x="2456714" y="4010658"/>
                  <a:pt x="2446940" y="4021172"/>
                </a:cubicBezTo>
                <a:cubicBezTo>
                  <a:pt x="2445490" y="4004762"/>
                  <a:pt x="2418263" y="4035043"/>
                  <a:pt x="2404883" y="4024808"/>
                </a:cubicBezTo>
                <a:cubicBezTo>
                  <a:pt x="2395527" y="4015768"/>
                  <a:pt x="2385089" y="4022846"/>
                  <a:pt x="2373894" y="4023827"/>
                </a:cubicBezTo>
                <a:cubicBezTo>
                  <a:pt x="2360273" y="4016866"/>
                  <a:pt x="2310801" y="4031114"/>
                  <a:pt x="2297080" y="4040841"/>
                </a:cubicBezTo>
                <a:cubicBezTo>
                  <a:pt x="2262890" y="4074342"/>
                  <a:pt x="2198735" y="4051487"/>
                  <a:pt x="2170615" y="4077196"/>
                </a:cubicBezTo>
                <a:cubicBezTo>
                  <a:pt x="2161158" y="4081087"/>
                  <a:pt x="2152190" y="4082780"/>
                  <a:pt x="2143580" y="4083102"/>
                </a:cubicBezTo>
                <a:lnTo>
                  <a:pt x="2119893" y="4080874"/>
                </a:lnTo>
                <a:lnTo>
                  <a:pt x="2114008" y="4073996"/>
                </a:lnTo>
                <a:lnTo>
                  <a:pt x="2099067" y="4076068"/>
                </a:lnTo>
                <a:lnTo>
                  <a:pt x="2095000" y="4075096"/>
                </a:lnTo>
                <a:cubicBezTo>
                  <a:pt x="2087230" y="4073204"/>
                  <a:pt x="2079536" y="4071577"/>
                  <a:pt x="2071767" y="4071044"/>
                </a:cubicBezTo>
                <a:cubicBezTo>
                  <a:pt x="2077287" y="4106066"/>
                  <a:pt x="2006612" y="4072253"/>
                  <a:pt x="2024486" y="4100276"/>
                </a:cubicBezTo>
                <a:cubicBezTo>
                  <a:pt x="1982770" y="4103418"/>
                  <a:pt x="1990990" y="4145711"/>
                  <a:pt x="1944675" y="4121515"/>
                </a:cubicBezTo>
                <a:cubicBezTo>
                  <a:pt x="1876432" y="4151801"/>
                  <a:pt x="1796287" y="4126915"/>
                  <a:pt x="1739945" y="4171795"/>
                </a:cubicBezTo>
                <a:cubicBezTo>
                  <a:pt x="1680970" y="4182234"/>
                  <a:pt x="1693119" y="4173922"/>
                  <a:pt x="1662065" y="4184630"/>
                </a:cubicBezTo>
                <a:cubicBezTo>
                  <a:pt x="1658816" y="4205398"/>
                  <a:pt x="1624608" y="4174561"/>
                  <a:pt x="1595989" y="4193679"/>
                </a:cubicBezTo>
                <a:lnTo>
                  <a:pt x="1559231" y="4195932"/>
                </a:lnTo>
                <a:lnTo>
                  <a:pt x="1537197" y="4209468"/>
                </a:lnTo>
                <a:cubicBezTo>
                  <a:pt x="1524267" y="4212789"/>
                  <a:pt x="1508603" y="4203060"/>
                  <a:pt x="1508787" y="4230924"/>
                </a:cubicBezTo>
                <a:cubicBezTo>
                  <a:pt x="1500688" y="4227785"/>
                  <a:pt x="1493126" y="4234837"/>
                  <a:pt x="1488914" y="4241772"/>
                </a:cubicBezTo>
                <a:cubicBezTo>
                  <a:pt x="1483344" y="4244130"/>
                  <a:pt x="1472963" y="4244323"/>
                  <a:pt x="1465497" y="4245075"/>
                </a:cubicBezTo>
                <a:lnTo>
                  <a:pt x="1444118" y="4246285"/>
                </a:lnTo>
                <a:lnTo>
                  <a:pt x="1405326" y="4248391"/>
                </a:lnTo>
                <a:cubicBezTo>
                  <a:pt x="1362233" y="4238681"/>
                  <a:pt x="1386645" y="4253541"/>
                  <a:pt x="1344909" y="4237004"/>
                </a:cubicBezTo>
                <a:cubicBezTo>
                  <a:pt x="1319660" y="4278048"/>
                  <a:pt x="1328465" y="4235908"/>
                  <a:pt x="1298748" y="4241669"/>
                </a:cubicBezTo>
                <a:cubicBezTo>
                  <a:pt x="1303263" y="4202446"/>
                  <a:pt x="1257287" y="4277634"/>
                  <a:pt x="1251302" y="4232513"/>
                </a:cubicBezTo>
                <a:cubicBezTo>
                  <a:pt x="1246083" y="4234987"/>
                  <a:pt x="1221483" y="4225653"/>
                  <a:pt x="1216643" y="4229828"/>
                </a:cubicBezTo>
                <a:lnTo>
                  <a:pt x="1214101" y="4231991"/>
                </a:lnTo>
                <a:lnTo>
                  <a:pt x="1203193" y="4232867"/>
                </a:lnTo>
                <a:lnTo>
                  <a:pt x="1201049" y="4242842"/>
                </a:lnTo>
                <a:lnTo>
                  <a:pt x="1185298" y="4251133"/>
                </a:lnTo>
                <a:cubicBezTo>
                  <a:pt x="1179255" y="4252733"/>
                  <a:pt x="1172580" y="4252698"/>
                  <a:pt x="1164955" y="4250027"/>
                </a:cubicBezTo>
                <a:cubicBezTo>
                  <a:pt x="1138322" y="4224376"/>
                  <a:pt x="1100363" y="4267890"/>
                  <a:pt x="1067357" y="4233908"/>
                </a:cubicBezTo>
                <a:cubicBezTo>
                  <a:pt x="1055150" y="4224918"/>
                  <a:pt x="1016960" y="4218576"/>
                  <a:pt x="1009492" y="4230455"/>
                </a:cubicBezTo>
                <a:cubicBezTo>
                  <a:pt x="1001480" y="4231829"/>
                  <a:pt x="992281" y="4225396"/>
                  <a:pt x="988345" y="4238880"/>
                </a:cubicBezTo>
                <a:cubicBezTo>
                  <a:pt x="981958" y="4254801"/>
                  <a:pt x="954663" y="4223227"/>
                  <a:pt x="958251" y="4244100"/>
                </a:cubicBezTo>
                <a:cubicBezTo>
                  <a:pt x="938858" y="4222336"/>
                  <a:pt x="915951" y="4241975"/>
                  <a:pt x="899207" y="4247688"/>
                </a:cubicBezTo>
                <a:cubicBezTo>
                  <a:pt x="884002" y="4226854"/>
                  <a:pt x="873981" y="4247833"/>
                  <a:pt x="837706" y="4245528"/>
                </a:cubicBezTo>
                <a:cubicBezTo>
                  <a:pt x="821001" y="4221598"/>
                  <a:pt x="809746" y="4268977"/>
                  <a:pt x="778474" y="4235526"/>
                </a:cubicBezTo>
                <a:cubicBezTo>
                  <a:pt x="777421" y="4238161"/>
                  <a:pt x="776057" y="4240538"/>
                  <a:pt x="774418" y="4242583"/>
                </a:cubicBezTo>
                <a:cubicBezTo>
                  <a:pt x="764902" y="4254463"/>
                  <a:pt x="748468" y="4252810"/>
                  <a:pt x="737705" y="4238891"/>
                </a:cubicBezTo>
                <a:cubicBezTo>
                  <a:pt x="688302" y="4193107"/>
                  <a:pt x="682485" y="4224501"/>
                  <a:pt x="641839" y="4211160"/>
                </a:cubicBezTo>
                <a:cubicBezTo>
                  <a:pt x="596156" y="4200529"/>
                  <a:pt x="617273" y="4236299"/>
                  <a:pt x="558105" y="4191218"/>
                </a:cubicBezTo>
                <a:cubicBezTo>
                  <a:pt x="553107" y="4206459"/>
                  <a:pt x="528323" y="4202818"/>
                  <a:pt x="515682" y="4193696"/>
                </a:cubicBezTo>
                <a:cubicBezTo>
                  <a:pt x="493567" y="4189726"/>
                  <a:pt x="491022" y="4212483"/>
                  <a:pt x="467082" y="4185616"/>
                </a:cubicBezTo>
                <a:cubicBezTo>
                  <a:pt x="472585" y="4207692"/>
                  <a:pt x="425896" y="4188982"/>
                  <a:pt x="437646" y="4212658"/>
                </a:cubicBezTo>
                <a:cubicBezTo>
                  <a:pt x="424682" y="4230622"/>
                  <a:pt x="415313" y="4197369"/>
                  <a:pt x="402271" y="4212774"/>
                </a:cubicBezTo>
                <a:cubicBezTo>
                  <a:pt x="386486" y="4214846"/>
                  <a:pt x="402806" y="4204907"/>
                  <a:pt x="384907" y="4201195"/>
                </a:cubicBezTo>
                <a:cubicBezTo>
                  <a:pt x="363484" y="4200591"/>
                  <a:pt x="360732" y="4185695"/>
                  <a:pt x="337154" y="4206136"/>
                </a:cubicBezTo>
                <a:cubicBezTo>
                  <a:pt x="313728" y="4191390"/>
                  <a:pt x="328632" y="4203044"/>
                  <a:pt x="298662" y="4211227"/>
                </a:cubicBezTo>
                <a:cubicBezTo>
                  <a:pt x="284852" y="4197257"/>
                  <a:pt x="274958" y="4202411"/>
                  <a:pt x="265740" y="4213623"/>
                </a:cubicBezTo>
                <a:cubicBezTo>
                  <a:pt x="235520" y="4207388"/>
                  <a:pt x="209548" y="4223241"/>
                  <a:pt x="176403" y="4227393"/>
                </a:cubicBezTo>
                <a:cubicBezTo>
                  <a:pt x="138304" y="4239982"/>
                  <a:pt x="110954" y="4232182"/>
                  <a:pt x="82528" y="4243774"/>
                </a:cubicBezTo>
                <a:cubicBezTo>
                  <a:pt x="48751" y="4221865"/>
                  <a:pt x="39523" y="4251971"/>
                  <a:pt x="19464" y="4256103"/>
                </a:cubicBezTo>
                <a:lnTo>
                  <a:pt x="0" y="4221939"/>
                </a:lnTo>
                <a:lnTo>
                  <a:pt x="0" y="15850"/>
                </a:lnTo>
                <a:lnTo>
                  <a:pt x="3898347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A50CB98-176E-49B7-9783-552D84DEA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253924"/>
            <a:ext cx="3106271" cy="1960193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pl-PL" sz="3600">
                <a:solidFill>
                  <a:schemeClr val="tx1">
                    <a:lumMod val="85000"/>
                    <a:lumOff val="15000"/>
                  </a:schemeClr>
                </a:solidFill>
              </a:rPr>
              <a:t>Dziękujemy za uwagę!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DED2CF3-B156-E111-8E86-3EA5A11A60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0141" y="3454103"/>
            <a:ext cx="2761129" cy="819076"/>
          </a:xfrm>
        </p:spPr>
        <p:txBody>
          <a:bodyPr>
            <a:normAutofit/>
          </a:bodyPr>
          <a:lstStyle/>
          <a:p>
            <a:r>
              <a:rPr lang="pl-PL" sz="1600">
                <a:solidFill>
                  <a:schemeClr val="tx1">
                    <a:lumMod val="85000"/>
                    <a:lumOff val="15000"/>
                  </a:schemeClr>
                </a:solidFill>
              </a:rPr>
              <a:t>Kacper Borucki</a:t>
            </a:r>
          </a:p>
          <a:p>
            <a:r>
              <a:rPr lang="pl-PL" sz="1600">
                <a:solidFill>
                  <a:schemeClr val="tx1">
                    <a:lumMod val="85000"/>
                    <a:lumOff val="15000"/>
                  </a:schemeClr>
                </a:solidFill>
              </a:rPr>
              <a:t>Robert Leśniak</a:t>
            </a:r>
          </a:p>
        </p:txBody>
      </p:sp>
      <p:sp>
        <p:nvSpPr>
          <p:cNvPr id="77" name="Rectangle 6">
            <a:extLst>
              <a:ext uri="{FF2B5EF4-FFF2-40B4-BE49-F238E27FC236}">
                <a16:creationId xmlns:a16="http://schemas.microsoft.com/office/drawing/2014/main" id="{DDCE5572-4319-4D42-813F-C8C69C08C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94542">
            <a:off x="1791736" y="491177"/>
            <a:ext cx="1149890" cy="40780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70127 w 2201784"/>
              <a:gd name="connsiteY2" fmla="*/ 33245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cubicBezTo>
                  <a:pt x="781874" y="4129"/>
                  <a:pt x="1607589" y="24681"/>
                  <a:pt x="2170127" y="33245"/>
                </a:cubicBezTo>
                <a:cubicBezTo>
                  <a:pt x="2169852" y="63908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FF080372-4524-0207-96A8-14309B0642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31" r="11169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248410465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177</Words>
  <Application>Microsoft Macintosh PowerPoint</Application>
  <PresentationFormat>Panoramiczny</PresentationFormat>
  <Paragraphs>47</Paragraphs>
  <Slides>8</Slides>
  <Notes>2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Motyw pakietu Office</vt:lpstr>
      <vt:lpstr>Wady i zalety łodzi elektrycznych na przykładzie Yara Birkeland</vt:lpstr>
      <vt:lpstr>Firmy zaangażowane i koncepcja projektu</vt:lpstr>
      <vt:lpstr>Gabaryty</vt:lpstr>
      <vt:lpstr>Napęd</vt:lpstr>
      <vt:lpstr>Trasa</vt:lpstr>
      <vt:lpstr>Zalety</vt:lpstr>
      <vt:lpstr>Wady</vt:lpstr>
      <vt:lpstr>Dziękujemy za uwagę!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Wady i zalety łodzi elektrycznych na przykładzie Yara Birkeland</dc:title>
  <dc:creator>Kacper Borucki (245365)</dc:creator>
  <cp:lastModifiedBy>Kacper Borucki (245365)</cp:lastModifiedBy>
  <cp:revision>20</cp:revision>
  <dcterms:created xsi:type="dcterms:W3CDTF">2022-05-30T16:03:57Z</dcterms:created>
  <dcterms:modified xsi:type="dcterms:W3CDTF">2022-06-09T08:53:48Z</dcterms:modified>
</cp:coreProperties>
</file>

<file path=docProps/thumbnail.jpeg>
</file>